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8"/>
  </p:notesMasterIdLst>
  <p:sldIdLst>
    <p:sldId id="256" r:id="rId2"/>
    <p:sldId id="257" r:id="rId3"/>
    <p:sldId id="258" r:id="rId4"/>
    <p:sldId id="259" r:id="rId5"/>
    <p:sldId id="273" r:id="rId6"/>
    <p:sldId id="260" r:id="rId7"/>
    <p:sldId id="274" r:id="rId8"/>
    <p:sldId id="261" r:id="rId9"/>
    <p:sldId id="264" r:id="rId10"/>
    <p:sldId id="275" r:id="rId11"/>
    <p:sldId id="276" r:id="rId12"/>
    <p:sldId id="267" r:id="rId13"/>
    <p:sldId id="269" r:id="rId14"/>
    <p:sldId id="270" r:id="rId15"/>
    <p:sldId id="271" r:id="rId16"/>
    <p:sldId id="272" r:id="rId17"/>
  </p:sldIdLst>
  <p:sldSz cx="12192000" cy="6858000"/>
  <p:notesSz cx="6858000" cy="9144000"/>
  <p:defaultTextStyle>
    <a:defPPr>
      <a:defRPr lang="en-A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5F9FC"/>
    <a:srgbClr val="0559AA"/>
    <a:srgbClr val="5891C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393"/>
    <p:restoredTop sz="94668"/>
  </p:normalViewPr>
  <p:slideViewPr>
    <p:cSldViewPr snapToGrid="0">
      <p:cViewPr>
        <p:scale>
          <a:sx n="90" d="100"/>
          <a:sy n="90" d="100"/>
        </p:scale>
        <p:origin x="304" y="9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347329-DFC5-E542-81D9-6F2960858D09}" type="datetimeFigureOut">
              <a:rPr lang="en-AE" smtClean="0"/>
              <a:t>18/03/2025</a:t>
            </a:fld>
            <a:endParaRPr lang="en-A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4DC6AD4-7C45-0B46-BDF5-C9E69902D4CE}" type="slidenum">
              <a:rPr lang="en-AE" smtClean="0"/>
              <a:t>‹#›</a:t>
            </a:fld>
            <a:endParaRPr lang="en-AE"/>
          </a:p>
        </p:txBody>
      </p:sp>
    </p:spTree>
    <p:extLst>
      <p:ext uri="{BB962C8B-B14F-4D97-AF65-F5344CB8AC3E}">
        <p14:creationId xmlns:p14="http://schemas.microsoft.com/office/powerpoint/2010/main" val="684927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E" dirty="0"/>
          </a:p>
        </p:txBody>
      </p:sp>
      <p:sp>
        <p:nvSpPr>
          <p:cNvPr id="4" name="Slide Number Placeholder 3"/>
          <p:cNvSpPr>
            <a:spLocks noGrp="1"/>
          </p:cNvSpPr>
          <p:nvPr>
            <p:ph type="sldNum" sz="quarter" idx="5"/>
          </p:nvPr>
        </p:nvSpPr>
        <p:spPr/>
        <p:txBody>
          <a:bodyPr/>
          <a:lstStyle/>
          <a:p>
            <a:fld id="{44DC6AD4-7C45-0B46-BDF5-C9E69902D4CE}" type="slidenum">
              <a:rPr lang="en-AE" smtClean="0"/>
              <a:t>1</a:t>
            </a:fld>
            <a:endParaRPr lang="en-AE"/>
          </a:p>
        </p:txBody>
      </p:sp>
    </p:spTree>
    <p:extLst>
      <p:ext uri="{BB962C8B-B14F-4D97-AF65-F5344CB8AC3E}">
        <p14:creationId xmlns:p14="http://schemas.microsoft.com/office/powerpoint/2010/main" val="21609828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E" dirty="0"/>
          </a:p>
        </p:txBody>
      </p:sp>
      <p:sp>
        <p:nvSpPr>
          <p:cNvPr id="4" name="Slide Number Placeholder 3"/>
          <p:cNvSpPr>
            <a:spLocks noGrp="1"/>
          </p:cNvSpPr>
          <p:nvPr>
            <p:ph type="sldNum" sz="quarter" idx="5"/>
          </p:nvPr>
        </p:nvSpPr>
        <p:spPr/>
        <p:txBody>
          <a:bodyPr/>
          <a:lstStyle/>
          <a:p>
            <a:fld id="{44DC6AD4-7C45-0B46-BDF5-C9E69902D4CE}" type="slidenum">
              <a:rPr lang="en-AE" smtClean="0"/>
              <a:t>6</a:t>
            </a:fld>
            <a:endParaRPr lang="en-AE"/>
          </a:p>
        </p:txBody>
      </p:sp>
    </p:spTree>
    <p:extLst>
      <p:ext uri="{BB962C8B-B14F-4D97-AF65-F5344CB8AC3E}">
        <p14:creationId xmlns:p14="http://schemas.microsoft.com/office/powerpoint/2010/main" val="3973733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E" dirty="0"/>
          </a:p>
        </p:txBody>
      </p:sp>
      <p:sp>
        <p:nvSpPr>
          <p:cNvPr id="4" name="Slide Number Placeholder 3"/>
          <p:cNvSpPr>
            <a:spLocks noGrp="1"/>
          </p:cNvSpPr>
          <p:nvPr>
            <p:ph type="sldNum" sz="quarter" idx="5"/>
          </p:nvPr>
        </p:nvSpPr>
        <p:spPr/>
        <p:txBody>
          <a:bodyPr/>
          <a:lstStyle/>
          <a:p>
            <a:fld id="{44DC6AD4-7C45-0B46-BDF5-C9E69902D4CE}" type="slidenum">
              <a:rPr lang="en-AE" smtClean="0"/>
              <a:t>10</a:t>
            </a:fld>
            <a:endParaRPr lang="en-AE"/>
          </a:p>
        </p:txBody>
      </p:sp>
    </p:spTree>
    <p:extLst>
      <p:ext uri="{BB962C8B-B14F-4D97-AF65-F5344CB8AC3E}">
        <p14:creationId xmlns:p14="http://schemas.microsoft.com/office/powerpoint/2010/main" val="15784422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CC7028-B56D-4DE7-0729-93D3CB3E7C4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E"/>
          </a:p>
        </p:txBody>
      </p:sp>
      <p:sp>
        <p:nvSpPr>
          <p:cNvPr id="3" name="Subtitle 2">
            <a:extLst>
              <a:ext uri="{FF2B5EF4-FFF2-40B4-BE49-F238E27FC236}">
                <a16:creationId xmlns:a16="http://schemas.microsoft.com/office/drawing/2014/main" id="{BD947735-D711-4538-0D63-7907CB1CC66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E"/>
          </a:p>
        </p:txBody>
      </p:sp>
      <p:sp>
        <p:nvSpPr>
          <p:cNvPr id="4" name="Date Placeholder 3">
            <a:extLst>
              <a:ext uri="{FF2B5EF4-FFF2-40B4-BE49-F238E27FC236}">
                <a16:creationId xmlns:a16="http://schemas.microsoft.com/office/drawing/2014/main" id="{CD2325EF-9A16-B9F6-CB55-54D057993814}"/>
              </a:ext>
            </a:extLst>
          </p:cNvPr>
          <p:cNvSpPr>
            <a:spLocks noGrp="1"/>
          </p:cNvSpPr>
          <p:nvPr>
            <p:ph type="dt" sz="half" idx="10"/>
          </p:nvPr>
        </p:nvSpPr>
        <p:spPr/>
        <p:txBody>
          <a:bodyPr/>
          <a:lstStyle/>
          <a:p>
            <a:fld id="{3AA5281E-1236-D74F-B442-D74477B942DD}" type="datetimeFigureOut">
              <a:rPr lang="en-AE" smtClean="0"/>
              <a:t>18/03/2025</a:t>
            </a:fld>
            <a:endParaRPr lang="en-AE"/>
          </a:p>
        </p:txBody>
      </p:sp>
      <p:sp>
        <p:nvSpPr>
          <p:cNvPr id="5" name="Footer Placeholder 4">
            <a:extLst>
              <a:ext uri="{FF2B5EF4-FFF2-40B4-BE49-F238E27FC236}">
                <a16:creationId xmlns:a16="http://schemas.microsoft.com/office/drawing/2014/main" id="{4046CB70-3349-D91E-B254-2FBBF9F97451}"/>
              </a:ext>
            </a:extLst>
          </p:cNvPr>
          <p:cNvSpPr>
            <a:spLocks noGrp="1"/>
          </p:cNvSpPr>
          <p:nvPr>
            <p:ph type="ftr" sz="quarter" idx="11"/>
          </p:nvPr>
        </p:nvSpPr>
        <p:spPr/>
        <p:txBody>
          <a:bodyPr/>
          <a:lstStyle/>
          <a:p>
            <a:endParaRPr lang="en-AE"/>
          </a:p>
        </p:txBody>
      </p:sp>
      <p:sp>
        <p:nvSpPr>
          <p:cNvPr id="6" name="Slide Number Placeholder 5">
            <a:extLst>
              <a:ext uri="{FF2B5EF4-FFF2-40B4-BE49-F238E27FC236}">
                <a16:creationId xmlns:a16="http://schemas.microsoft.com/office/drawing/2014/main" id="{30EB3832-4D14-AE34-1DEE-4CDB866DA639}"/>
              </a:ext>
            </a:extLst>
          </p:cNvPr>
          <p:cNvSpPr>
            <a:spLocks noGrp="1"/>
          </p:cNvSpPr>
          <p:nvPr>
            <p:ph type="sldNum" sz="quarter" idx="12"/>
          </p:nvPr>
        </p:nvSpPr>
        <p:spPr/>
        <p:txBody>
          <a:bodyPr/>
          <a:lstStyle/>
          <a:p>
            <a:fld id="{DC5080C8-6024-E842-B6FD-CBC82176FD1E}" type="slidenum">
              <a:rPr lang="en-AE" smtClean="0"/>
              <a:t>‹#›</a:t>
            </a:fld>
            <a:endParaRPr lang="en-AE"/>
          </a:p>
        </p:txBody>
      </p:sp>
    </p:spTree>
    <p:extLst>
      <p:ext uri="{BB962C8B-B14F-4D97-AF65-F5344CB8AC3E}">
        <p14:creationId xmlns:p14="http://schemas.microsoft.com/office/powerpoint/2010/main" val="32117043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7EBE09-FED7-980D-C69F-1B0781479510}"/>
              </a:ext>
            </a:extLst>
          </p:cNvPr>
          <p:cNvSpPr>
            <a:spLocks noGrp="1"/>
          </p:cNvSpPr>
          <p:nvPr>
            <p:ph type="title"/>
          </p:nvPr>
        </p:nvSpPr>
        <p:spPr/>
        <p:txBody>
          <a:bodyPr/>
          <a:lstStyle/>
          <a:p>
            <a:r>
              <a:rPr lang="en-US"/>
              <a:t>Click to edit Master title style</a:t>
            </a:r>
            <a:endParaRPr lang="en-AE"/>
          </a:p>
        </p:txBody>
      </p:sp>
      <p:sp>
        <p:nvSpPr>
          <p:cNvPr id="3" name="Vertical Text Placeholder 2">
            <a:extLst>
              <a:ext uri="{FF2B5EF4-FFF2-40B4-BE49-F238E27FC236}">
                <a16:creationId xmlns:a16="http://schemas.microsoft.com/office/drawing/2014/main" id="{22918746-CD9D-176A-FAA3-A7B69A27276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E"/>
          </a:p>
        </p:txBody>
      </p:sp>
      <p:sp>
        <p:nvSpPr>
          <p:cNvPr id="4" name="Date Placeholder 3">
            <a:extLst>
              <a:ext uri="{FF2B5EF4-FFF2-40B4-BE49-F238E27FC236}">
                <a16:creationId xmlns:a16="http://schemas.microsoft.com/office/drawing/2014/main" id="{82926FBF-107E-D864-D6C8-25860516EC1B}"/>
              </a:ext>
            </a:extLst>
          </p:cNvPr>
          <p:cNvSpPr>
            <a:spLocks noGrp="1"/>
          </p:cNvSpPr>
          <p:nvPr>
            <p:ph type="dt" sz="half" idx="10"/>
          </p:nvPr>
        </p:nvSpPr>
        <p:spPr/>
        <p:txBody>
          <a:bodyPr/>
          <a:lstStyle/>
          <a:p>
            <a:fld id="{3AA5281E-1236-D74F-B442-D74477B942DD}" type="datetimeFigureOut">
              <a:rPr lang="en-AE" smtClean="0"/>
              <a:t>18/03/2025</a:t>
            </a:fld>
            <a:endParaRPr lang="en-AE"/>
          </a:p>
        </p:txBody>
      </p:sp>
      <p:sp>
        <p:nvSpPr>
          <p:cNvPr id="5" name="Footer Placeholder 4">
            <a:extLst>
              <a:ext uri="{FF2B5EF4-FFF2-40B4-BE49-F238E27FC236}">
                <a16:creationId xmlns:a16="http://schemas.microsoft.com/office/drawing/2014/main" id="{C7FCDAE7-4BF2-CDD4-0FF0-5BB78C200044}"/>
              </a:ext>
            </a:extLst>
          </p:cNvPr>
          <p:cNvSpPr>
            <a:spLocks noGrp="1"/>
          </p:cNvSpPr>
          <p:nvPr>
            <p:ph type="ftr" sz="quarter" idx="11"/>
          </p:nvPr>
        </p:nvSpPr>
        <p:spPr/>
        <p:txBody>
          <a:bodyPr/>
          <a:lstStyle/>
          <a:p>
            <a:endParaRPr lang="en-AE"/>
          </a:p>
        </p:txBody>
      </p:sp>
      <p:sp>
        <p:nvSpPr>
          <p:cNvPr id="6" name="Slide Number Placeholder 5">
            <a:extLst>
              <a:ext uri="{FF2B5EF4-FFF2-40B4-BE49-F238E27FC236}">
                <a16:creationId xmlns:a16="http://schemas.microsoft.com/office/drawing/2014/main" id="{7443BB38-125F-F51B-C9F2-789C2A16AB91}"/>
              </a:ext>
            </a:extLst>
          </p:cNvPr>
          <p:cNvSpPr>
            <a:spLocks noGrp="1"/>
          </p:cNvSpPr>
          <p:nvPr>
            <p:ph type="sldNum" sz="quarter" idx="12"/>
          </p:nvPr>
        </p:nvSpPr>
        <p:spPr/>
        <p:txBody>
          <a:bodyPr/>
          <a:lstStyle/>
          <a:p>
            <a:fld id="{DC5080C8-6024-E842-B6FD-CBC82176FD1E}" type="slidenum">
              <a:rPr lang="en-AE" smtClean="0"/>
              <a:t>‹#›</a:t>
            </a:fld>
            <a:endParaRPr lang="en-AE"/>
          </a:p>
        </p:txBody>
      </p:sp>
    </p:spTree>
    <p:extLst>
      <p:ext uri="{BB962C8B-B14F-4D97-AF65-F5344CB8AC3E}">
        <p14:creationId xmlns:p14="http://schemas.microsoft.com/office/powerpoint/2010/main" val="1575345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81AB999-3DF7-639F-EBDA-8F64F92FD39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AE"/>
          </a:p>
        </p:txBody>
      </p:sp>
      <p:sp>
        <p:nvSpPr>
          <p:cNvPr id="3" name="Vertical Text Placeholder 2">
            <a:extLst>
              <a:ext uri="{FF2B5EF4-FFF2-40B4-BE49-F238E27FC236}">
                <a16:creationId xmlns:a16="http://schemas.microsoft.com/office/drawing/2014/main" id="{C249C0F0-1092-D117-082A-B5629966612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E"/>
          </a:p>
        </p:txBody>
      </p:sp>
      <p:sp>
        <p:nvSpPr>
          <p:cNvPr id="4" name="Date Placeholder 3">
            <a:extLst>
              <a:ext uri="{FF2B5EF4-FFF2-40B4-BE49-F238E27FC236}">
                <a16:creationId xmlns:a16="http://schemas.microsoft.com/office/drawing/2014/main" id="{186172B1-1CF3-323C-BB58-C29624CF1A76}"/>
              </a:ext>
            </a:extLst>
          </p:cNvPr>
          <p:cNvSpPr>
            <a:spLocks noGrp="1"/>
          </p:cNvSpPr>
          <p:nvPr>
            <p:ph type="dt" sz="half" idx="10"/>
          </p:nvPr>
        </p:nvSpPr>
        <p:spPr/>
        <p:txBody>
          <a:bodyPr/>
          <a:lstStyle/>
          <a:p>
            <a:fld id="{3AA5281E-1236-D74F-B442-D74477B942DD}" type="datetimeFigureOut">
              <a:rPr lang="en-AE" smtClean="0"/>
              <a:t>18/03/2025</a:t>
            </a:fld>
            <a:endParaRPr lang="en-AE"/>
          </a:p>
        </p:txBody>
      </p:sp>
      <p:sp>
        <p:nvSpPr>
          <p:cNvPr id="5" name="Footer Placeholder 4">
            <a:extLst>
              <a:ext uri="{FF2B5EF4-FFF2-40B4-BE49-F238E27FC236}">
                <a16:creationId xmlns:a16="http://schemas.microsoft.com/office/drawing/2014/main" id="{E0016A08-ED42-833F-1B98-A7002D1E35C3}"/>
              </a:ext>
            </a:extLst>
          </p:cNvPr>
          <p:cNvSpPr>
            <a:spLocks noGrp="1"/>
          </p:cNvSpPr>
          <p:nvPr>
            <p:ph type="ftr" sz="quarter" idx="11"/>
          </p:nvPr>
        </p:nvSpPr>
        <p:spPr/>
        <p:txBody>
          <a:bodyPr/>
          <a:lstStyle/>
          <a:p>
            <a:endParaRPr lang="en-AE"/>
          </a:p>
        </p:txBody>
      </p:sp>
      <p:sp>
        <p:nvSpPr>
          <p:cNvPr id="6" name="Slide Number Placeholder 5">
            <a:extLst>
              <a:ext uri="{FF2B5EF4-FFF2-40B4-BE49-F238E27FC236}">
                <a16:creationId xmlns:a16="http://schemas.microsoft.com/office/drawing/2014/main" id="{31BCD5CE-1970-0FB5-FB3A-34DA6C1AFB49}"/>
              </a:ext>
            </a:extLst>
          </p:cNvPr>
          <p:cNvSpPr>
            <a:spLocks noGrp="1"/>
          </p:cNvSpPr>
          <p:nvPr>
            <p:ph type="sldNum" sz="quarter" idx="12"/>
          </p:nvPr>
        </p:nvSpPr>
        <p:spPr/>
        <p:txBody>
          <a:bodyPr/>
          <a:lstStyle/>
          <a:p>
            <a:fld id="{DC5080C8-6024-E842-B6FD-CBC82176FD1E}" type="slidenum">
              <a:rPr lang="en-AE" smtClean="0"/>
              <a:t>‹#›</a:t>
            </a:fld>
            <a:endParaRPr lang="en-AE"/>
          </a:p>
        </p:txBody>
      </p:sp>
    </p:spTree>
    <p:extLst>
      <p:ext uri="{BB962C8B-B14F-4D97-AF65-F5344CB8AC3E}">
        <p14:creationId xmlns:p14="http://schemas.microsoft.com/office/powerpoint/2010/main" val="172488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357916-6F81-D6DC-D74A-22AD416A4760}"/>
              </a:ext>
            </a:extLst>
          </p:cNvPr>
          <p:cNvSpPr>
            <a:spLocks noGrp="1"/>
          </p:cNvSpPr>
          <p:nvPr>
            <p:ph type="title"/>
          </p:nvPr>
        </p:nvSpPr>
        <p:spPr/>
        <p:txBody>
          <a:bodyPr/>
          <a:lstStyle/>
          <a:p>
            <a:r>
              <a:rPr lang="en-US"/>
              <a:t>Click to edit Master title style</a:t>
            </a:r>
            <a:endParaRPr lang="en-AE"/>
          </a:p>
        </p:txBody>
      </p:sp>
      <p:sp>
        <p:nvSpPr>
          <p:cNvPr id="3" name="Content Placeholder 2">
            <a:extLst>
              <a:ext uri="{FF2B5EF4-FFF2-40B4-BE49-F238E27FC236}">
                <a16:creationId xmlns:a16="http://schemas.microsoft.com/office/drawing/2014/main" id="{E47C3B74-E5A4-4072-589F-85FC6E94BA2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E"/>
          </a:p>
        </p:txBody>
      </p:sp>
      <p:sp>
        <p:nvSpPr>
          <p:cNvPr id="4" name="Date Placeholder 3">
            <a:extLst>
              <a:ext uri="{FF2B5EF4-FFF2-40B4-BE49-F238E27FC236}">
                <a16:creationId xmlns:a16="http://schemas.microsoft.com/office/drawing/2014/main" id="{536A764E-1E5D-5B14-F81D-0D0623633C68}"/>
              </a:ext>
            </a:extLst>
          </p:cNvPr>
          <p:cNvSpPr>
            <a:spLocks noGrp="1"/>
          </p:cNvSpPr>
          <p:nvPr>
            <p:ph type="dt" sz="half" idx="10"/>
          </p:nvPr>
        </p:nvSpPr>
        <p:spPr/>
        <p:txBody>
          <a:bodyPr/>
          <a:lstStyle/>
          <a:p>
            <a:fld id="{3AA5281E-1236-D74F-B442-D74477B942DD}" type="datetimeFigureOut">
              <a:rPr lang="en-AE" smtClean="0"/>
              <a:t>18/03/2025</a:t>
            </a:fld>
            <a:endParaRPr lang="en-AE"/>
          </a:p>
        </p:txBody>
      </p:sp>
      <p:sp>
        <p:nvSpPr>
          <p:cNvPr id="5" name="Footer Placeholder 4">
            <a:extLst>
              <a:ext uri="{FF2B5EF4-FFF2-40B4-BE49-F238E27FC236}">
                <a16:creationId xmlns:a16="http://schemas.microsoft.com/office/drawing/2014/main" id="{53DDE99E-D954-B101-9018-694396F6F071}"/>
              </a:ext>
            </a:extLst>
          </p:cNvPr>
          <p:cNvSpPr>
            <a:spLocks noGrp="1"/>
          </p:cNvSpPr>
          <p:nvPr>
            <p:ph type="ftr" sz="quarter" idx="11"/>
          </p:nvPr>
        </p:nvSpPr>
        <p:spPr/>
        <p:txBody>
          <a:bodyPr/>
          <a:lstStyle/>
          <a:p>
            <a:endParaRPr lang="en-AE"/>
          </a:p>
        </p:txBody>
      </p:sp>
      <p:sp>
        <p:nvSpPr>
          <p:cNvPr id="6" name="Slide Number Placeholder 5">
            <a:extLst>
              <a:ext uri="{FF2B5EF4-FFF2-40B4-BE49-F238E27FC236}">
                <a16:creationId xmlns:a16="http://schemas.microsoft.com/office/drawing/2014/main" id="{0A9F3CDB-B5E7-27F5-B087-AB37F03641C0}"/>
              </a:ext>
            </a:extLst>
          </p:cNvPr>
          <p:cNvSpPr>
            <a:spLocks noGrp="1"/>
          </p:cNvSpPr>
          <p:nvPr>
            <p:ph type="sldNum" sz="quarter" idx="12"/>
          </p:nvPr>
        </p:nvSpPr>
        <p:spPr/>
        <p:txBody>
          <a:bodyPr/>
          <a:lstStyle/>
          <a:p>
            <a:fld id="{DC5080C8-6024-E842-B6FD-CBC82176FD1E}" type="slidenum">
              <a:rPr lang="en-AE" smtClean="0"/>
              <a:t>‹#›</a:t>
            </a:fld>
            <a:endParaRPr lang="en-AE"/>
          </a:p>
        </p:txBody>
      </p:sp>
    </p:spTree>
    <p:extLst>
      <p:ext uri="{BB962C8B-B14F-4D97-AF65-F5344CB8AC3E}">
        <p14:creationId xmlns:p14="http://schemas.microsoft.com/office/powerpoint/2010/main" val="10967885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C1CE23-FCFA-A9B4-67C8-C8CDE3773D1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E"/>
          </a:p>
        </p:txBody>
      </p:sp>
      <p:sp>
        <p:nvSpPr>
          <p:cNvPr id="3" name="Text Placeholder 2">
            <a:extLst>
              <a:ext uri="{FF2B5EF4-FFF2-40B4-BE49-F238E27FC236}">
                <a16:creationId xmlns:a16="http://schemas.microsoft.com/office/drawing/2014/main" id="{47311DAC-34AF-0CDD-5EF0-6CA03103FF7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8DDADAF-2420-6735-BE62-2B95B00AF46F}"/>
              </a:ext>
            </a:extLst>
          </p:cNvPr>
          <p:cNvSpPr>
            <a:spLocks noGrp="1"/>
          </p:cNvSpPr>
          <p:nvPr>
            <p:ph type="dt" sz="half" idx="10"/>
          </p:nvPr>
        </p:nvSpPr>
        <p:spPr/>
        <p:txBody>
          <a:bodyPr/>
          <a:lstStyle/>
          <a:p>
            <a:fld id="{3AA5281E-1236-D74F-B442-D74477B942DD}" type="datetimeFigureOut">
              <a:rPr lang="en-AE" smtClean="0"/>
              <a:t>18/03/2025</a:t>
            </a:fld>
            <a:endParaRPr lang="en-AE"/>
          </a:p>
        </p:txBody>
      </p:sp>
      <p:sp>
        <p:nvSpPr>
          <p:cNvPr id="5" name="Footer Placeholder 4">
            <a:extLst>
              <a:ext uri="{FF2B5EF4-FFF2-40B4-BE49-F238E27FC236}">
                <a16:creationId xmlns:a16="http://schemas.microsoft.com/office/drawing/2014/main" id="{20D6A926-1911-20EB-873E-A67331302139}"/>
              </a:ext>
            </a:extLst>
          </p:cNvPr>
          <p:cNvSpPr>
            <a:spLocks noGrp="1"/>
          </p:cNvSpPr>
          <p:nvPr>
            <p:ph type="ftr" sz="quarter" idx="11"/>
          </p:nvPr>
        </p:nvSpPr>
        <p:spPr/>
        <p:txBody>
          <a:bodyPr/>
          <a:lstStyle/>
          <a:p>
            <a:endParaRPr lang="en-AE"/>
          </a:p>
        </p:txBody>
      </p:sp>
      <p:sp>
        <p:nvSpPr>
          <p:cNvPr id="6" name="Slide Number Placeholder 5">
            <a:extLst>
              <a:ext uri="{FF2B5EF4-FFF2-40B4-BE49-F238E27FC236}">
                <a16:creationId xmlns:a16="http://schemas.microsoft.com/office/drawing/2014/main" id="{77C0A137-336F-15C7-C6C1-B5B6E64C0035}"/>
              </a:ext>
            </a:extLst>
          </p:cNvPr>
          <p:cNvSpPr>
            <a:spLocks noGrp="1"/>
          </p:cNvSpPr>
          <p:nvPr>
            <p:ph type="sldNum" sz="quarter" idx="12"/>
          </p:nvPr>
        </p:nvSpPr>
        <p:spPr/>
        <p:txBody>
          <a:bodyPr/>
          <a:lstStyle/>
          <a:p>
            <a:fld id="{DC5080C8-6024-E842-B6FD-CBC82176FD1E}" type="slidenum">
              <a:rPr lang="en-AE" smtClean="0"/>
              <a:t>‹#›</a:t>
            </a:fld>
            <a:endParaRPr lang="en-AE"/>
          </a:p>
        </p:txBody>
      </p:sp>
    </p:spTree>
    <p:extLst>
      <p:ext uri="{BB962C8B-B14F-4D97-AF65-F5344CB8AC3E}">
        <p14:creationId xmlns:p14="http://schemas.microsoft.com/office/powerpoint/2010/main" val="10658298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B4758A-8C61-ED95-BD58-B0F94B761064}"/>
              </a:ext>
            </a:extLst>
          </p:cNvPr>
          <p:cNvSpPr>
            <a:spLocks noGrp="1"/>
          </p:cNvSpPr>
          <p:nvPr>
            <p:ph type="title"/>
          </p:nvPr>
        </p:nvSpPr>
        <p:spPr/>
        <p:txBody>
          <a:bodyPr/>
          <a:lstStyle/>
          <a:p>
            <a:r>
              <a:rPr lang="en-US"/>
              <a:t>Click to edit Master title style</a:t>
            </a:r>
            <a:endParaRPr lang="en-AE"/>
          </a:p>
        </p:txBody>
      </p:sp>
      <p:sp>
        <p:nvSpPr>
          <p:cNvPr id="3" name="Content Placeholder 2">
            <a:extLst>
              <a:ext uri="{FF2B5EF4-FFF2-40B4-BE49-F238E27FC236}">
                <a16:creationId xmlns:a16="http://schemas.microsoft.com/office/drawing/2014/main" id="{3F2C95A8-09BB-6D77-3B49-A7E84263930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E"/>
          </a:p>
        </p:txBody>
      </p:sp>
      <p:sp>
        <p:nvSpPr>
          <p:cNvPr id="4" name="Content Placeholder 3">
            <a:extLst>
              <a:ext uri="{FF2B5EF4-FFF2-40B4-BE49-F238E27FC236}">
                <a16:creationId xmlns:a16="http://schemas.microsoft.com/office/drawing/2014/main" id="{E2D3D22F-1D7F-98D3-484E-2B425D3EA18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E"/>
          </a:p>
        </p:txBody>
      </p:sp>
      <p:sp>
        <p:nvSpPr>
          <p:cNvPr id="5" name="Date Placeholder 4">
            <a:extLst>
              <a:ext uri="{FF2B5EF4-FFF2-40B4-BE49-F238E27FC236}">
                <a16:creationId xmlns:a16="http://schemas.microsoft.com/office/drawing/2014/main" id="{6C10AAFC-FDA4-D1C2-0189-6B626D5022BF}"/>
              </a:ext>
            </a:extLst>
          </p:cNvPr>
          <p:cNvSpPr>
            <a:spLocks noGrp="1"/>
          </p:cNvSpPr>
          <p:nvPr>
            <p:ph type="dt" sz="half" idx="10"/>
          </p:nvPr>
        </p:nvSpPr>
        <p:spPr/>
        <p:txBody>
          <a:bodyPr/>
          <a:lstStyle/>
          <a:p>
            <a:fld id="{3AA5281E-1236-D74F-B442-D74477B942DD}" type="datetimeFigureOut">
              <a:rPr lang="en-AE" smtClean="0"/>
              <a:t>18/03/2025</a:t>
            </a:fld>
            <a:endParaRPr lang="en-AE"/>
          </a:p>
        </p:txBody>
      </p:sp>
      <p:sp>
        <p:nvSpPr>
          <p:cNvPr id="6" name="Footer Placeholder 5">
            <a:extLst>
              <a:ext uri="{FF2B5EF4-FFF2-40B4-BE49-F238E27FC236}">
                <a16:creationId xmlns:a16="http://schemas.microsoft.com/office/drawing/2014/main" id="{9F2CAA30-4413-30E6-9ED5-F26615583BF3}"/>
              </a:ext>
            </a:extLst>
          </p:cNvPr>
          <p:cNvSpPr>
            <a:spLocks noGrp="1"/>
          </p:cNvSpPr>
          <p:nvPr>
            <p:ph type="ftr" sz="quarter" idx="11"/>
          </p:nvPr>
        </p:nvSpPr>
        <p:spPr/>
        <p:txBody>
          <a:bodyPr/>
          <a:lstStyle/>
          <a:p>
            <a:endParaRPr lang="en-AE"/>
          </a:p>
        </p:txBody>
      </p:sp>
      <p:sp>
        <p:nvSpPr>
          <p:cNvPr id="7" name="Slide Number Placeholder 6">
            <a:extLst>
              <a:ext uri="{FF2B5EF4-FFF2-40B4-BE49-F238E27FC236}">
                <a16:creationId xmlns:a16="http://schemas.microsoft.com/office/drawing/2014/main" id="{DE8803E4-5613-BD46-E6BD-597AD27D57D8}"/>
              </a:ext>
            </a:extLst>
          </p:cNvPr>
          <p:cNvSpPr>
            <a:spLocks noGrp="1"/>
          </p:cNvSpPr>
          <p:nvPr>
            <p:ph type="sldNum" sz="quarter" idx="12"/>
          </p:nvPr>
        </p:nvSpPr>
        <p:spPr/>
        <p:txBody>
          <a:bodyPr/>
          <a:lstStyle/>
          <a:p>
            <a:fld id="{DC5080C8-6024-E842-B6FD-CBC82176FD1E}" type="slidenum">
              <a:rPr lang="en-AE" smtClean="0"/>
              <a:t>‹#›</a:t>
            </a:fld>
            <a:endParaRPr lang="en-AE"/>
          </a:p>
        </p:txBody>
      </p:sp>
    </p:spTree>
    <p:extLst>
      <p:ext uri="{BB962C8B-B14F-4D97-AF65-F5344CB8AC3E}">
        <p14:creationId xmlns:p14="http://schemas.microsoft.com/office/powerpoint/2010/main" val="30727743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09E81E-D561-5173-2762-FFA95795D2FD}"/>
              </a:ext>
            </a:extLst>
          </p:cNvPr>
          <p:cNvSpPr>
            <a:spLocks noGrp="1"/>
          </p:cNvSpPr>
          <p:nvPr>
            <p:ph type="title"/>
          </p:nvPr>
        </p:nvSpPr>
        <p:spPr>
          <a:xfrm>
            <a:off x="839788" y="365125"/>
            <a:ext cx="10515600" cy="1325563"/>
          </a:xfrm>
        </p:spPr>
        <p:txBody>
          <a:bodyPr/>
          <a:lstStyle/>
          <a:p>
            <a:r>
              <a:rPr lang="en-US"/>
              <a:t>Click to edit Master title style</a:t>
            </a:r>
            <a:endParaRPr lang="en-AE"/>
          </a:p>
        </p:txBody>
      </p:sp>
      <p:sp>
        <p:nvSpPr>
          <p:cNvPr id="3" name="Text Placeholder 2">
            <a:extLst>
              <a:ext uri="{FF2B5EF4-FFF2-40B4-BE49-F238E27FC236}">
                <a16:creationId xmlns:a16="http://schemas.microsoft.com/office/drawing/2014/main" id="{4C9C3EA2-3888-7930-EAD0-0BD6D0FAC89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679FF13-B28A-C865-1DF2-676138D1524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E"/>
          </a:p>
        </p:txBody>
      </p:sp>
      <p:sp>
        <p:nvSpPr>
          <p:cNvPr id="5" name="Text Placeholder 4">
            <a:extLst>
              <a:ext uri="{FF2B5EF4-FFF2-40B4-BE49-F238E27FC236}">
                <a16:creationId xmlns:a16="http://schemas.microsoft.com/office/drawing/2014/main" id="{E4B87E4E-FF3D-CE66-AD38-A2C76053367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878ACC6-4470-0596-2B61-74E86767380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E"/>
          </a:p>
        </p:txBody>
      </p:sp>
      <p:sp>
        <p:nvSpPr>
          <p:cNvPr id="7" name="Date Placeholder 6">
            <a:extLst>
              <a:ext uri="{FF2B5EF4-FFF2-40B4-BE49-F238E27FC236}">
                <a16:creationId xmlns:a16="http://schemas.microsoft.com/office/drawing/2014/main" id="{5BD2C29C-2CF0-8482-20EB-FDFDB19FD003}"/>
              </a:ext>
            </a:extLst>
          </p:cNvPr>
          <p:cNvSpPr>
            <a:spLocks noGrp="1"/>
          </p:cNvSpPr>
          <p:nvPr>
            <p:ph type="dt" sz="half" idx="10"/>
          </p:nvPr>
        </p:nvSpPr>
        <p:spPr/>
        <p:txBody>
          <a:bodyPr/>
          <a:lstStyle/>
          <a:p>
            <a:fld id="{3AA5281E-1236-D74F-B442-D74477B942DD}" type="datetimeFigureOut">
              <a:rPr lang="en-AE" smtClean="0"/>
              <a:t>18/03/2025</a:t>
            </a:fld>
            <a:endParaRPr lang="en-AE"/>
          </a:p>
        </p:txBody>
      </p:sp>
      <p:sp>
        <p:nvSpPr>
          <p:cNvPr id="8" name="Footer Placeholder 7">
            <a:extLst>
              <a:ext uri="{FF2B5EF4-FFF2-40B4-BE49-F238E27FC236}">
                <a16:creationId xmlns:a16="http://schemas.microsoft.com/office/drawing/2014/main" id="{00E0773F-85C1-A13E-CEA4-B440D8AB3767}"/>
              </a:ext>
            </a:extLst>
          </p:cNvPr>
          <p:cNvSpPr>
            <a:spLocks noGrp="1"/>
          </p:cNvSpPr>
          <p:nvPr>
            <p:ph type="ftr" sz="quarter" idx="11"/>
          </p:nvPr>
        </p:nvSpPr>
        <p:spPr/>
        <p:txBody>
          <a:bodyPr/>
          <a:lstStyle/>
          <a:p>
            <a:endParaRPr lang="en-AE"/>
          </a:p>
        </p:txBody>
      </p:sp>
      <p:sp>
        <p:nvSpPr>
          <p:cNvPr id="9" name="Slide Number Placeholder 8">
            <a:extLst>
              <a:ext uri="{FF2B5EF4-FFF2-40B4-BE49-F238E27FC236}">
                <a16:creationId xmlns:a16="http://schemas.microsoft.com/office/drawing/2014/main" id="{E703A312-B099-614A-4059-BED687E9764A}"/>
              </a:ext>
            </a:extLst>
          </p:cNvPr>
          <p:cNvSpPr>
            <a:spLocks noGrp="1"/>
          </p:cNvSpPr>
          <p:nvPr>
            <p:ph type="sldNum" sz="quarter" idx="12"/>
          </p:nvPr>
        </p:nvSpPr>
        <p:spPr/>
        <p:txBody>
          <a:bodyPr/>
          <a:lstStyle/>
          <a:p>
            <a:fld id="{DC5080C8-6024-E842-B6FD-CBC82176FD1E}" type="slidenum">
              <a:rPr lang="en-AE" smtClean="0"/>
              <a:t>‹#›</a:t>
            </a:fld>
            <a:endParaRPr lang="en-AE"/>
          </a:p>
        </p:txBody>
      </p:sp>
    </p:spTree>
    <p:extLst>
      <p:ext uri="{BB962C8B-B14F-4D97-AF65-F5344CB8AC3E}">
        <p14:creationId xmlns:p14="http://schemas.microsoft.com/office/powerpoint/2010/main" val="6852318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C10354-2B5A-81F7-80D9-DBC99F5AF124}"/>
              </a:ext>
            </a:extLst>
          </p:cNvPr>
          <p:cNvSpPr>
            <a:spLocks noGrp="1"/>
          </p:cNvSpPr>
          <p:nvPr>
            <p:ph type="title"/>
          </p:nvPr>
        </p:nvSpPr>
        <p:spPr/>
        <p:txBody>
          <a:bodyPr/>
          <a:lstStyle/>
          <a:p>
            <a:r>
              <a:rPr lang="en-US"/>
              <a:t>Click to edit Master title style</a:t>
            </a:r>
            <a:endParaRPr lang="en-AE"/>
          </a:p>
        </p:txBody>
      </p:sp>
      <p:sp>
        <p:nvSpPr>
          <p:cNvPr id="3" name="Date Placeholder 2">
            <a:extLst>
              <a:ext uri="{FF2B5EF4-FFF2-40B4-BE49-F238E27FC236}">
                <a16:creationId xmlns:a16="http://schemas.microsoft.com/office/drawing/2014/main" id="{AC0F6A3C-0DBE-D4F2-5AF4-A7B5A90CFBB7}"/>
              </a:ext>
            </a:extLst>
          </p:cNvPr>
          <p:cNvSpPr>
            <a:spLocks noGrp="1"/>
          </p:cNvSpPr>
          <p:nvPr>
            <p:ph type="dt" sz="half" idx="10"/>
          </p:nvPr>
        </p:nvSpPr>
        <p:spPr/>
        <p:txBody>
          <a:bodyPr/>
          <a:lstStyle/>
          <a:p>
            <a:fld id="{3AA5281E-1236-D74F-B442-D74477B942DD}" type="datetimeFigureOut">
              <a:rPr lang="en-AE" smtClean="0"/>
              <a:t>18/03/2025</a:t>
            </a:fld>
            <a:endParaRPr lang="en-AE"/>
          </a:p>
        </p:txBody>
      </p:sp>
      <p:sp>
        <p:nvSpPr>
          <p:cNvPr id="4" name="Footer Placeholder 3">
            <a:extLst>
              <a:ext uri="{FF2B5EF4-FFF2-40B4-BE49-F238E27FC236}">
                <a16:creationId xmlns:a16="http://schemas.microsoft.com/office/drawing/2014/main" id="{138F502F-FE0B-CDDF-647A-E47E7A945B9A}"/>
              </a:ext>
            </a:extLst>
          </p:cNvPr>
          <p:cNvSpPr>
            <a:spLocks noGrp="1"/>
          </p:cNvSpPr>
          <p:nvPr>
            <p:ph type="ftr" sz="quarter" idx="11"/>
          </p:nvPr>
        </p:nvSpPr>
        <p:spPr/>
        <p:txBody>
          <a:bodyPr/>
          <a:lstStyle/>
          <a:p>
            <a:endParaRPr lang="en-AE"/>
          </a:p>
        </p:txBody>
      </p:sp>
      <p:sp>
        <p:nvSpPr>
          <p:cNvPr id="5" name="Slide Number Placeholder 4">
            <a:extLst>
              <a:ext uri="{FF2B5EF4-FFF2-40B4-BE49-F238E27FC236}">
                <a16:creationId xmlns:a16="http://schemas.microsoft.com/office/drawing/2014/main" id="{1C14F4B9-B57C-1C16-D97C-E657DB9ED1A5}"/>
              </a:ext>
            </a:extLst>
          </p:cNvPr>
          <p:cNvSpPr>
            <a:spLocks noGrp="1"/>
          </p:cNvSpPr>
          <p:nvPr>
            <p:ph type="sldNum" sz="quarter" idx="12"/>
          </p:nvPr>
        </p:nvSpPr>
        <p:spPr/>
        <p:txBody>
          <a:bodyPr/>
          <a:lstStyle/>
          <a:p>
            <a:fld id="{DC5080C8-6024-E842-B6FD-CBC82176FD1E}" type="slidenum">
              <a:rPr lang="en-AE" smtClean="0"/>
              <a:t>‹#›</a:t>
            </a:fld>
            <a:endParaRPr lang="en-AE"/>
          </a:p>
        </p:txBody>
      </p:sp>
    </p:spTree>
    <p:extLst>
      <p:ext uri="{BB962C8B-B14F-4D97-AF65-F5344CB8AC3E}">
        <p14:creationId xmlns:p14="http://schemas.microsoft.com/office/powerpoint/2010/main" val="13550877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F829BA5-C93A-642C-C6D7-D962BEDFB2C1}"/>
              </a:ext>
            </a:extLst>
          </p:cNvPr>
          <p:cNvSpPr>
            <a:spLocks noGrp="1"/>
          </p:cNvSpPr>
          <p:nvPr>
            <p:ph type="dt" sz="half" idx="10"/>
          </p:nvPr>
        </p:nvSpPr>
        <p:spPr/>
        <p:txBody>
          <a:bodyPr/>
          <a:lstStyle/>
          <a:p>
            <a:fld id="{3AA5281E-1236-D74F-B442-D74477B942DD}" type="datetimeFigureOut">
              <a:rPr lang="en-AE" smtClean="0"/>
              <a:t>18/03/2025</a:t>
            </a:fld>
            <a:endParaRPr lang="en-AE"/>
          </a:p>
        </p:txBody>
      </p:sp>
      <p:sp>
        <p:nvSpPr>
          <p:cNvPr id="3" name="Footer Placeholder 2">
            <a:extLst>
              <a:ext uri="{FF2B5EF4-FFF2-40B4-BE49-F238E27FC236}">
                <a16:creationId xmlns:a16="http://schemas.microsoft.com/office/drawing/2014/main" id="{D5B76CAF-1242-5456-D46F-408DE2A9A1FC}"/>
              </a:ext>
            </a:extLst>
          </p:cNvPr>
          <p:cNvSpPr>
            <a:spLocks noGrp="1"/>
          </p:cNvSpPr>
          <p:nvPr>
            <p:ph type="ftr" sz="quarter" idx="11"/>
          </p:nvPr>
        </p:nvSpPr>
        <p:spPr/>
        <p:txBody>
          <a:bodyPr/>
          <a:lstStyle/>
          <a:p>
            <a:endParaRPr lang="en-AE"/>
          </a:p>
        </p:txBody>
      </p:sp>
      <p:sp>
        <p:nvSpPr>
          <p:cNvPr id="4" name="Slide Number Placeholder 3">
            <a:extLst>
              <a:ext uri="{FF2B5EF4-FFF2-40B4-BE49-F238E27FC236}">
                <a16:creationId xmlns:a16="http://schemas.microsoft.com/office/drawing/2014/main" id="{D9BF2FA9-E689-55F7-1A7E-8EFB3E40C267}"/>
              </a:ext>
            </a:extLst>
          </p:cNvPr>
          <p:cNvSpPr>
            <a:spLocks noGrp="1"/>
          </p:cNvSpPr>
          <p:nvPr>
            <p:ph type="sldNum" sz="quarter" idx="12"/>
          </p:nvPr>
        </p:nvSpPr>
        <p:spPr/>
        <p:txBody>
          <a:bodyPr/>
          <a:lstStyle/>
          <a:p>
            <a:fld id="{DC5080C8-6024-E842-B6FD-CBC82176FD1E}" type="slidenum">
              <a:rPr lang="en-AE" smtClean="0"/>
              <a:t>‹#›</a:t>
            </a:fld>
            <a:endParaRPr lang="en-AE"/>
          </a:p>
        </p:txBody>
      </p:sp>
    </p:spTree>
    <p:extLst>
      <p:ext uri="{BB962C8B-B14F-4D97-AF65-F5344CB8AC3E}">
        <p14:creationId xmlns:p14="http://schemas.microsoft.com/office/powerpoint/2010/main" val="10012077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B2B863-3D66-4483-B44B-CC50C88008C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E"/>
          </a:p>
        </p:txBody>
      </p:sp>
      <p:sp>
        <p:nvSpPr>
          <p:cNvPr id="3" name="Content Placeholder 2">
            <a:extLst>
              <a:ext uri="{FF2B5EF4-FFF2-40B4-BE49-F238E27FC236}">
                <a16:creationId xmlns:a16="http://schemas.microsoft.com/office/drawing/2014/main" id="{704E6281-AFAE-182E-D1D6-7FCADF31D1B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E"/>
          </a:p>
        </p:txBody>
      </p:sp>
      <p:sp>
        <p:nvSpPr>
          <p:cNvPr id="4" name="Text Placeholder 3">
            <a:extLst>
              <a:ext uri="{FF2B5EF4-FFF2-40B4-BE49-F238E27FC236}">
                <a16:creationId xmlns:a16="http://schemas.microsoft.com/office/drawing/2014/main" id="{0831B507-B895-B1FB-0397-E684D82D871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D34710C-73A1-24CF-C2CF-982FCEF462EB}"/>
              </a:ext>
            </a:extLst>
          </p:cNvPr>
          <p:cNvSpPr>
            <a:spLocks noGrp="1"/>
          </p:cNvSpPr>
          <p:nvPr>
            <p:ph type="dt" sz="half" idx="10"/>
          </p:nvPr>
        </p:nvSpPr>
        <p:spPr/>
        <p:txBody>
          <a:bodyPr/>
          <a:lstStyle/>
          <a:p>
            <a:fld id="{3AA5281E-1236-D74F-B442-D74477B942DD}" type="datetimeFigureOut">
              <a:rPr lang="en-AE" smtClean="0"/>
              <a:t>18/03/2025</a:t>
            </a:fld>
            <a:endParaRPr lang="en-AE"/>
          </a:p>
        </p:txBody>
      </p:sp>
      <p:sp>
        <p:nvSpPr>
          <p:cNvPr id="6" name="Footer Placeholder 5">
            <a:extLst>
              <a:ext uri="{FF2B5EF4-FFF2-40B4-BE49-F238E27FC236}">
                <a16:creationId xmlns:a16="http://schemas.microsoft.com/office/drawing/2014/main" id="{5E67489C-78BB-8AF0-B633-3141CB834A50}"/>
              </a:ext>
            </a:extLst>
          </p:cNvPr>
          <p:cNvSpPr>
            <a:spLocks noGrp="1"/>
          </p:cNvSpPr>
          <p:nvPr>
            <p:ph type="ftr" sz="quarter" idx="11"/>
          </p:nvPr>
        </p:nvSpPr>
        <p:spPr/>
        <p:txBody>
          <a:bodyPr/>
          <a:lstStyle/>
          <a:p>
            <a:endParaRPr lang="en-AE"/>
          </a:p>
        </p:txBody>
      </p:sp>
      <p:sp>
        <p:nvSpPr>
          <p:cNvPr id="7" name="Slide Number Placeholder 6">
            <a:extLst>
              <a:ext uri="{FF2B5EF4-FFF2-40B4-BE49-F238E27FC236}">
                <a16:creationId xmlns:a16="http://schemas.microsoft.com/office/drawing/2014/main" id="{EB73F50B-6CB0-51B5-F22C-4430E8648604}"/>
              </a:ext>
            </a:extLst>
          </p:cNvPr>
          <p:cNvSpPr>
            <a:spLocks noGrp="1"/>
          </p:cNvSpPr>
          <p:nvPr>
            <p:ph type="sldNum" sz="quarter" idx="12"/>
          </p:nvPr>
        </p:nvSpPr>
        <p:spPr/>
        <p:txBody>
          <a:bodyPr/>
          <a:lstStyle/>
          <a:p>
            <a:fld id="{DC5080C8-6024-E842-B6FD-CBC82176FD1E}" type="slidenum">
              <a:rPr lang="en-AE" smtClean="0"/>
              <a:t>‹#›</a:t>
            </a:fld>
            <a:endParaRPr lang="en-AE"/>
          </a:p>
        </p:txBody>
      </p:sp>
    </p:spTree>
    <p:extLst>
      <p:ext uri="{BB962C8B-B14F-4D97-AF65-F5344CB8AC3E}">
        <p14:creationId xmlns:p14="http://schemas.microsoft.com/office/powerpoint/2010/main" val="1898047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797213-62AB-107E-A4E9-219185F5356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E"/>
          </a:p>
        </p:txBody>
      </p:sp>
      <p:sp>
        <p:nvSpPr>
          <p:cNvPr id="3" name="Picture Placeholder 2">
            <a:extLst>
              <a:ext uri="{FF2B5EF4-FFF2-40B4-BE49-F238E27FC236}">
                <a16:creationId xmlns:a16="http://schemas.microsoft.com/office/drawing/2014/main" id="{E58D0595-01FA-F65F-138B-D41FB4A0673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E"/>
          </a:p>
        </p:txBody>
      </p:sp>
      <p:sp>
        <p:nvSpPr>
          <p:cNvPr id="4" name="Text Placeholder 3">
            <a:extLst>
              <a:ext uri="{FF2B5EF4-FFF2-40B4-BE49-F238E27FC236}">
                <a16:creationId xmlns:a16="http://schemas.microsoft.com/office/drawing/2014/main" id="{DBF54686-7C55-5EF2-EFC3-D0E650311D7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2ACBBB5-4B27-0A71-7EDA-B5D9BDF74DB6}"/>
              </a:ext>
            </a:extLst>
          </p:cNvPr>
          <p:cNvSpPr>
            <a:spLocks noGrp="1"/>
          </p:cNvSpPr>
          <p:nvPr>
            <p:ph type="dt" sz="half" idx="10"/>
          </p:nvPr>
        </p:nvSpPr>
        <p:spPr/>
        <p:txBody>
          <a:bodyPr/>
          <a:lstStyle/>
          <a:p>
            <a:fld id="{3AA5281E-1236-D74F-B442-D74477B942DD}" type="datetimeFigureOut">
              <a:rPr lang="en-AE" smtClean="0"/>
              <a:t>18/03/2025</a:t>
            </a:fld>
            <a:endParaRPr lang="en-AE"/>
          </a:p>
        </p:txBody>
      </p:sp>
      <p:sp>
        <p:nvSpPr>
          <p:cNvPr id="6" name="Footer Placeholder 5">
            <a:extLst>
              <a:ext uri="{FF2B5EF4-FFF2-40B4-BE49-F238E27FC236}">
                <a16:creationId xmlns:a16="http://schemas.microsoft.com/office/drawing/2014/main" id="{9F09D7E9-58F3-846A-A7EA-BD1B8BD011A8}"/>
              </a:ext>
            </a:extLst>
          </p:cNvPr>
          <p:cNvSpPr>
            <a:spLocks noGrp="1"/>
          </p:cNvSpPr>
          <p:nvPr>
            <p:ph type="ftr" sz="quarter" idx="11"/>
          </p:nvPr>
        </p:nvSpPr>
        <p:spPr/>
        <p:txBody>
          <a:bodyPr/>
          <a:lstStyle/>
          <a:p>
            <a:endParaRPr lang="en-AE"/>
          </a:p>
        </p:txBody>
      </p:sp>
      <p:sp>
        <p:nvSpPr>
          <p:cNvPr id="7" name="Slide Number Placeholder 6">
            <a:extLst>
              <a:ext uri="{FF2B5EF4-FFF2-40B4-BE49-F238E27FC236}">
                <a16:creationId xmlns:a16="http://schemas.microsoft.com/office/drawing/2014/main" id="{A5E0C46C-F52F-191A-0AFD-78DDE6897E4B}"/>
              </a:ext>
            </a:extLst>
          </p:cNvPr>
          <p:cNvSpPr>
            <a:spLocks noGrp="1"/>
          </p:cNvSpPr>
          <p:nvPr>
            <p:ph type="sldNum" sz="quarter" idx="12"/>
          </p:nvPr>
        </p:nvSpPr>
        <p:spPr/>
        <p:txBody>
          <a:bodyPr/>
          <a:lstStyle/>
          <a:p>
            <a:fld id="{DC5080C8-6024-E842-B6FD-CBC82176FD1E}" type="slidenum">
              <a:rPr lang="en-AE" smtClean="0"/>
              <a:t>‹#›</a:t>
            </a:fld>
            <a:endParaRPr lang="en-AE"/>
          </a:p>
        </p:txBody>
      </p:sp>
    </p:spTree>
    <p:extLst>
      <p:ext uri="{BB962C8B-B14F-4D97-AF65-F5344CB8AC3E}">
        <p14:creationId xmlns:p14="http://schemas.microsoft.com/office/powerpoint/2010/main" val="23147662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0559AA"/>
            </a:gs>
            <a:gs pos="100000">
              <a:schemeClr val="bg1"/>
            </a:gs>
          </a:gsLst>
          <a:lin ang="0" scaled="1"/>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E2918B5-59E9-34CC-6096-B45CAA5BBB0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E"/>
          </a:p>
        </p:txBody>
      </p:sp>
      <p:sp>
        <p:nvSpPr>
          <p:cNvPr id="3" name="Text Placeholder 2">
            <a:extLst>
              <a:ext uri="{FF2B5EF4-FFF2-40B4-BE49-F238E27FC236}">
                <a16:creationId xmlns:a16="http://schemas.microsoft.com/office/drawing/2014/main" id="{C75DC064-1050-F7D8-7F35-5E31953018C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E"/>
          </a:p>
        </p:txBody>
      </p:sp>
      <p:sp>
        <p:nvSpPr>
          <p:cNvPr id="4" name="Date Placeholder 3">
            <a:extLst>
              <a:ext uri="{FF2B5EF4-FFF2-40B4-BE49-F238E27FC236}">
                <a16:creationId xmlns:a16="http://schemas.microsoft.com/office/drawing/2014/main" id="{9338AE4F-F9DD-D5D6-18B6-F221B4B702B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AA5281E-1236-D74F-B442-D74477B942DD}" type="datetimeFigureOut">
              <a:rPr lang="en-AE" smtClean="0"/>
              <a:t>18/03/2025</a:t>
            </a:fld>
            <a:endParaRPr lang="en-AE"/>
          </a:p>
        </p:txBody>
      </p:sp>
      <p:sp>
        <p:nvSpPr>
          <p:cNvPr id="5" name="Footer Placeholder 4">
            <a:extLst>
              <a:ext uri="{FF2B5EF4-FFF2-40B4-BE49-F238E27FC236}">
                <a16:creationId xmlns:a16="http://schemas.microsoft.com/office/drawing/2014/main" id="{2368079B-164F-FDF6-C78C-3A27E91C5D9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AE"/>
          </a:p>
        </p:txBody>
      </p:sp>
      <p:sp>
        <p:nvSpPr>
          <p:cNvPr id="6" name="Slide Number Placeholder 5">
            <a:extLst>
              <a:ext uri="{FF2B5EF4-FFF2-40B4-BE49-F238E27FC236}">
                <a16:creationId xmlns:a16="http://schemas.microsoft.com/office/drawing/2014/main" id="{6D987D04-0DC3-C2C3-B28B-5E52AC11A32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C5080C8-6024-E842-B6FD-CBC82176FD1E}" type="slidenum">
              <a:rPr lang="en-AE" smtClean="0"/>
              <a:t>‹#›</a:t>
            </a:fld>
            <a:endParaRPr lang="en-AE"/>
          </a:p>
        </p:txBody>
      </p:sp>
    </p:spTree>
    <p:extLst>
      <p:ext uri="{BB962C8B-B14F-4D97-AF65-F5344CB8AC3E}">
        <p14:creationId xmlns:p14="http://schemas.microsoft.com/office/powerpoint/2010/main" val="38957436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A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Frixion_Creative_Execution-Mahin.xlsx"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slide" Target="slide3.xml"/><Relationship Id="rId1" Type="http://schemas.openxmlformats.org/officeDocument/2006/relationships/slideLayout" Target="../slideLayouts/slideLayout2.xml"/><Relationship Id="rId6" Type="http://schemas.openxmlformats.org/officeDocument/2006/relationships/image" Target="../media/image1.jpeg"/><Relationship Id="rId5" Type="http://schemas.openxmlformats.org/officeDocument/2006/relationships/slide" Target="slide13.xml"/><Relationship Id="rId4" Type="http://schemas.openxmlformats.org/officeDocument/2006/relationships/slide" Target="slide9.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1.jpe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944B91-4815-533B-00F8-5262DE7C2B72}"/>
              </a:ext>
            </a:extLst>
          </p:cNvPr>
          <p:cNvSpPr>
            <a:spLocks noGrp="1"/>
          </p:cNvSpPr>
          <p:nvPr>
            <p:ph type="ctrTitle"/>
          </p:nvPr>
        </p:nvSpPr>
        <p:spPr/>
        <p:txBody>
          <a:bodyPr/>
          <a:lstStyle/>
          <a:p>
            <a:r>
              <a:rPr lang="en-AE" dirty="0"/>
              <a:t>PILOT – FriXion Ball Clicker</a:t>
            </a:r>
          </a:p>
        </p:txBody>
      </p:sp>
      <p:sp>
        <p:nvSpPr>
          <p:cNvPr id="3" name="Subtitle 2">
            <a:extLst>
              <a:ext uri="{FF2B5EF4-FFF2-40B4-BE49-F238E27FC236}">
                <a16:creationId xmlns:a16="http://schemas.microsoft.com/office/drawing/2014/main" id="{0D8AEF78-58C9-DA51-A665-F903397B67C4}"/>
              </a:ext>
            </a:extLst>
          </p:cNvPr>
          <p:cNvSpPr>
            <a:spLocks noGrp="1"/>
          </p:cNvSpPr>
          <p:nvPr>
            <p:ph type="subTitle" idx="1"/>
          </p:nvPr>
        </p:nvSpPr>
        <p:spPr/>
        <p:txBody>
          <a:bodyPr/>
          <a:lstStyle/>
          <a:p>
            <a:r>
              <a:rPr lang="en-AE" dirty="0"/>
              <a:t>Mahin Karani</a:t>
            </a:r>
          </a:p>
        </p:txBody>
      </p:sp>
      <p:sp>
        <p:nvSpPr>
          <p:cNvPr id="4" name="Oval 3">
            <a:extLst>
              <a:ext uri="{FF2B5EF4-FFF2-40B4-BE49-F238E27FC236}">
                <a16:creationId xmlns:a16="http://schemas.microsoft.com/office/drawing/2014/main" id="{12D1DD67-5035-EFB1-3B72-6B80CF483ABB}"/>
              </a:ext>
            </a:extLst>
          </p:cNvPr>
          <p:cNvSpPr/>
          <p:nvPr/>
        </p:nvSpPr>
        <p:spPr>
          <a:xfrm rot="10800000">
            <a:off x="-1" y="-1"/>
            <a:ext cx="2387599" cy="2387599"/>
          </a:xfrm>
          <a:prstGeom prst="ellipse">
            <a:avLst/>
          </a:prstGeom>
          <a:gradFill>
            <a:gsLst>
              <a:gs pos="0">
                <a:srgbClr val="0559AA"/>
              </a:gs>
              <a:gs pos="100000">
                <a:srgbClr val="5891C6"/>
              </a:gs>
            </a:gsLst>
            <a:lin ang="0" scaled="1"/>
          </a:gra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E"/>
          </a:p>
        </p:txBody>
      </p:sp>
      <p:pic>
        <p:nvPicPr>
          <p:cNvPr id="2050" name="Picture 2" descr="Pilot Collection - Pilot Pens &amp; Bottled Inks">
            <a:extLst>
              <a:ext uri="{FF2B5EF4-FFF2-40B4-BE49-F238E27FC236}">
                <a16:creationId xmlns:a16="http://schemas.microsoft.com/office/drawing/2014/main" id="{2304ED61-2834-1F16-6E00-F8CD811442AB}"/>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 t="31905" r="70715" b="38809"/>
          <a:stretch/>
        </p:blipFill>
        <p:spPr bwMode="auto">
          <a:xfrm>
            <a:off x="359923" y="343595"/>
            <a:ext cx="1664820" cy="16648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418957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734102-F293-9B3A-BAEB-3F0373AF949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1A5840-5FE5-35E0-3535-B6AE679BA27B}"/>
              </a:ext>
            </a:extLst>
          </p:cNvPr>
          <p:cNvSpPr>
            <a:spLocks noGrp="1"/>
          </p:cNvSpPr>
          <p:nvPr>
            <p:ph type="title"/>
          </p:nvPr>
        </p:nvSpPr>
        <p:spPr>
          <a:xfrm>
            <a:off x="838200" y="0"/>
            <a:ext cx="10515600" cy="1228726"/>
          </a:xfrm>
          <a:gradFill>
            <a:gsLst>
              <a:gs pos="47000">
                <a:srgbClr val="F5F9FC"/>
              </a:gs>
              <a:gs pos="60000">
                <a:schemeClr val="bg1">
                  <a:alpha val="0"/>
                </a:schemeClr>
              </a:gs>
            </a:gsLst>
            <a:lin ang="0" scaled="1"/>
          </a:gradFill>
        </p:spPr>
        <p:txBody>
          <a:bodyPr/>
          <a:lstStyle/>
          <a:p>
            <a:r>
              <a:rPr lang="en-AE" dirty="0"/>
              <a:t>Mrs. Frix (Backstory)</a:t>
            </a:r>
          </a:p>
        </p:txBody>
      </p:sp>
      <p:sp>
        <p:nvSpPr>
          <p:cNvPr id="3" name="Content Placeholder 2">
            <a:extLst>
              <a:ext uri="{FF2B5EF4-FFF2-40B4-BE49-F238E27FC236}">
                <a16:creationId xmlns:a16="http://schemas.microsoft.com/office/drawing/2014/main" id="{621CFA82-853E-2CAC-A866-85A21FE28E40}"/>
              </a:ext>
            </a:extLst>
          </p:cNvPr>
          <p:cNvSpPr>
            <a:spLocks noGrp="1"/>
          </p:cNvSpPr>
          <p:nvPr>
            <p:ph idx="1"/>
          </p:nvPr>
        </p:nvSpPr>
        <p:spPr>
          <a:xfrm>
            <a:off x="176645" y="1340428"/>
            <a:ext cx="11783291" cy="5517572"/>
          </a:xfrm>
        </p:spPr>
        <p:txBody>
          <a:bodyPr>
            <a:normAutofit fontScale="92500" lnSpcReduction="10000"/>
          </a:bodyPr>
          <a:lstStyle/>
          <a:p>
            <a:r>
              <a:rPr lang="en-AE" dirty="0"/>
              <a:t>Born in New York City 1983</a:t>
            </a:r>
          </a:p>
          <a:p>
            <a:pPr lvl="1"/>
            <a:r>
              <a:rPr lang="en-US" dirty="0"/>
              <a:t>H</a:t>
            </a:r>
            <a:r>
              <a:rPr lang="en-AE" dirty="0"/>
              <a:t>as had severe OCD</a:t>
            </a:r>
          </a:p>
          <a:p>
            <a:r>
              <a:rPr lang="en-AE" dirty="0"/>
              <a:t>‘Happily’ married to her highschool sweetheart for 18 years</a:t>
            </a:r>
          </a:p>
          <a:p>
            <a:pPr lvl="1"/>
            <a:r>
              <a:rPr lang="en-AE" dirty="0"/>
              <a:t>Not really happy anymore</a:t>
            </a:r>
          </a:p>
          <a:p>
            <a:r>
              <a:rPr lang="en-US" dirty="0"/>
              <a:t>H</a:t>
            </a:r>
            <a:r>
              <a:rPr lang="en-AE" dirty="0"/>
              <a:t>as a set of 16 year old twins who happen to be in her class</a:t>
            </a:r>
          </a:p>
          <a:p>
            <a:pPr lvl="1"/>
            <a:r>
              <a:rPr lang="en-US" dirty="0"/>
              <a:t>T</a:t>
            </a:r>
            <a:r>
              <a:rPr lang="en-AE" dirty="0"/>
              <a:t>hey somehow are the cool kids at school</a:t>
            </a:r>
          </a:p>
          <a:p>
            <a:r>
              <a:rPr lang="en-AE" dirty="0"/>
              <a:t>Obsessed with a time where a computer is only used for work</a:t>
            </a:r>
          </a:p>
          <a:p>
            <a:pPr lvl="1"/>
            <a:r>
              <a:rPr lang="en-US" dirty="0"/>
              <a:t>S</a:t>
            </a:r>
            <a:r>
              <a:rPr lang="en-AE" dirty="0"/>
              <a:t>till pulls in a chalkboard and prints everything out for the students</a:t>
            </a:r>
          </a:p>
          <a:p>
            <a:r>
              <a:rPr lang="en-AE" dirty="0"/>
              <a:t>Never thinks she’s wrong, because she never is</a:t>
            </a:r>
          </a:p>
          <a:p>
            <a:pPr lvl="1"/>
            <a:r>
              <a:rPr lang="en-AE" dirty="0"/>
              <a:t>You’ll never guess  what pen she uses…</a:t>
            </a:r>
          </a:p>
          <a:p>
            <a:r>
              <a:rPr lang="en-AE" dirty="0"/>
              <a:t>Was never on social media till her students made her accounts and still doesn’t understand it</a:t>
            </a:r>
          </a:p>
          <a:p>
            <a:pPr lvl="1"/>
            <a:r>
              <a:rPr lang="en-AE" dirty="0"/>
              <a:t>Her kids are part of this</a:t>
            </a:r>
          </a:p>
          <a:p>
            <a:pPr lvl="1"/>
            <a:r>
              <a:rPr lang="en-AE" dirty="0"/>
              <a:t>She goes around thinking everyone is stupid on the internet</a:t>
            </a:r>
          </a:p>
        </p:txBody>
      </p:sp>
    </p:spTree>
    <p:extLst>
      <p:ext uri="{BB962C8B-B14F-4D97-AF65-F5344CB8AC3E}">
        <p14:creationId xmlns:p14="http://schemas.microsoft.com/office/powerpoint/2010/main" val="16108190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114444-A936-B6D1-7F7E-82B68A66FE1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4702DE-086A-C30A-6684-328C8F2F1489}"/>
              </a:ext>
            </a:extLst>
          </p:cNvPr>
          <p:cNvSpPr>
            <a:spLocks noGrp="1"/>
          </p:cNvSpPr>
          <p:nvPr>
            <p:ph type="title"/>
          </p:nvPr>
        </p:nvSpPr>
        <p:spPr>
          <a:xfrm>
            <a:off x="838200" y="134937"/>
            <a:ext cx="10515600" cy="1325563"/>
          </a:xfrm>
          <a:gradFill>
            <a:gsLst>
              <a:gs pos="43000">
                <a:schemeClr val="bg1"/>
              </a:gs>
              <a:gs pos="61000">
                <a:schemeClr val="bg1">
                  <a:alpha val="0"/>
                </a:schemeClr>
              </a:gs>
            </a:gsLst>
            <a:lin ang="0" scaled="1"/>
          </a:gradFill>
        </p:spPr>
        <p:txBody>
          <a:bodyPr/>
          <a:lstStyle/>
          <a:p>
            <a:r>
              <a:rPr lang="en-AE" dirty="0"/>
              <a:t>Character Scenario</a:t>
            </a:r>
          </a:p>
        </p:txBody>
      </p:sp>
      <p:sp>
        <p:nvSpPr>
          <p:cNvPr id="3" name="Content Placeholder 2">
            <a:extLst>
              <a:ext uri="{FF2B5EF4-FFF2-40B4-BE49-F238E27FC236}">
                <a16:creationId xmlns:a16="http://schemas.microsoft.com/office/drawing/2014/main" id="{898A6EE7-69B9-A9DD-16C7-728334AAF86C}"/>
              </a:ext>
            </a:extLst>
          </p:cNvPr>
          <p:cNvSpPr>
            <a:spLocks noGrp="1"/>
          </p:cNvSpPr>
          <p:nvPr>
            <p:ph idx="1"/>
          </p:nvPr>
        </p:nvSpPr>
        <p:spPr>
          <a:xfrm>
            <a:off x="838200" y="1460500"/>
            <a:ext cx="10515600" cy="5397500"/>
          </a:xfrm>
        </p:spPr>
        <p:txBody>
          <a:bodyPr>
            <a:normAutofit lnSpcReduction="10000"/>
          </a:bodyPr>
          <a:lstStyle/>
          <a:p>
            <a:pPr marL="0" indent="0">
              <a:buNone/>
            </a:pPr>
            <a:r>
              <a:rPr lang="en-AE" sz="3600" dirty="0"/>
              <a:t>Beginning</a:t>
            </a:r>
            <a:endParaRPr lang="en-AE" dirty="0"/>
          </a:p>
          <a:p>
            <a:pPr marL="0" indent="0">
              <a:buNone/>
            </a:pPr>
            <a:r>
              <a:rPr lang="en-AE" sz="2200" dirty="0"/>
              <a:t>Mrs. Frix enters her class with a stack of papers. </a:t>
            </a:r>
            <a:r>
              <a:rPr lang="en-US" sz="2200" dirty="0"/>
              <a:t>She begins handing out the test results from last week with a D on all of them.</a:t>
            </a:r>
          </a:p>
          <a:p>
            <a:pPr marL="0" indent="0">
              <a:buNone/>
            </a:pPr>
            <a:r>
              <a:rPr lang="en-US" sz="2200" dirty="0"/>
              <a:t>Students claim they deserve more than a D for giving the correct answers. She says she can’t grade what she can’t read. That’s how I was graded that’s how you will be graded.</a:t>
            </a:r>
            <a:endParaRPr lang="en-AE" dirty="0"/>
          </a:p>
          <a:p>
            <a:pPr marL="0" indent="0">
              <a:buNone/>
            </a:pPr>
            <a:r>
              <a:rPr lang="en-AE" sz="3600" dirty="0"/>
              <a:t>Middle</a:t>
            </a:r>
            <a:endParaRPr lang="en-AE" dirty="0"/>
          </a:p>
          <a:p>
            <a:pPr marL="0" indent="0">
              <a:buNone/>
            </a:pPr>
            <a:r>
              <a:rPr lang="en-AE" sz="2000" dirty="0"/>
              <a:t>Students decide to hatch a plan for next weeks test. They will ask each other if what they write can be read, not whether is correct or not. The students mention they wont be able to erase what they write. The Frix twins have plan.</a:t>
            </a:r>
            <a:endParaRPr lang="en-AE" dirty="0"/>
          </a:p>
          <a:p>
            <a:pPr marL="0" indent="0">
              <a:buNone/>
            </a:pPr>
            <a:r>
              <a:rPr lang="en-AE" sz="3500" dirty="0"/>
              <a:t>End</a:t>
            </a:r>
            <a:endParaRPr lang="en-AE" dirty="0"/>
          </a:p>
          <a:p>
            <a:pPr marL="0" indent="0">
              <a:buNone/>
            </a:pPr>
            <a:r>
              <a:rPr lang="en-AE" sz="2000" dirty="0"/>
              <a:t>Mrs. Frix is ready with her tests and the students with their plan. Mrs. Frix gets more and more annoyed giving every student detention. When she asks the students why they keep talking to each other. They say “We’re using these erasable pens to correct our mistakes so we get the grades we deserve.”</a:t>
            </a:r>
          </a:p>
        </p:txBody>
      </p:sp>
    </p:spTree>
    <p:extLst>
      <p:ext uri="{BB962C8B-B14F-4D97-AF65-F5344CB8AC3E}">
        <p14:creationId xmlns:p14="http://schemas.microsoft.com/office/powerpoint/2010/main" val="40473663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BDE8B9-57C4-892F-A762-05D3A5CEC1C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62046F4-4434-C9A0-E641-E1567AAC55F9}"/>
              </a:ext>
            </a:extLst>
          </p:cNvPr>
          <p:cNvSpPr>
            <a:spLocks noGrp="1"/>
          </p:cNvSpPr>
          <p:nvPr>
            <p:ph type="title"/>
          </p:nvPr>
        </p:nvSpPr>
        <p:spPr>
          <a:xfrm>
            <a:off x="838200" y="87601"/>
            <a:ext cx="10515600" cy="1325563"/>
          </a:xfrm>
          <a:gradFill>
            <a:gsLst>
              <a:gs pos="22000">
                <a:srgbClr val="F5F9FC"/>
              </a:gs>
              <a:gs pos="35000">
                <a:schemeClr val="bg1">
                  <a:alpha val="0"/>
                </a:schemeClr>
              </a:gs>
            </a:gsLst>
            <a:lin ang="0" scaled="1"/>
          </a:gradFill>
        </p:spPr>
        <p:txBody>
          <a:bodyPr/>
          <a:lstStyle/>
          <a:p>
            <a:r>
              <a:rPr lang="en-AE" dirty="0"/>
              <a:t>Scenario</a:t>
            </a:r>
          </a:p>
        </p:txBody>
      </p:sp>
      <p:sp>
        <p:nvSpPr>
          <p:cNvPr id="3" name="Content Placeholder 2">
            <a:extLst>
              <a:ext uri="{FF2B5EF4-FFF2-40B4-BE49-F238E27FC236}">
                <a16:creationId xmlns:a16="http://schemas.microsoft.com/office/drawing/2014/main" id="{903AE024-95E9-D8DF-88EF-97EFFD754569}"/>
              </a:ext>
            </a:extLst>
          </p:cNvPr>
          <p:cNvSpPr>
            <a:spLocks noGrp="1"/>
          </p:cNvSpPr>
          <p:nvPr>
            <p:ph idx="1"/>
          </p:nvPr>
        </p:nvSpPr>
        <p:spPr>
          <a:xfrm>
            <a:off x="838200" y="1413164"/>
            <a:ext cx="10515600" cy="5334000"/>
          </a:xfrm>
        </p:spPr>
        <p:txBody>
          <a:bodyPr/>
          <a:lstStyle/>
          <a:p>
            <a:pPr marL="0" indent="0">
              <a:buNone/>
            </a:pPr>
            <a:r>
              <a:rPr lang="en-AE" sz="3600" dirty="0"/>
              <a:t>Beginning</a:t>
            </a:r>
            <a:endParaRPr lang="en-AE" dirty="0"/>
          </a:p>
          <a:p>
            <a:pPr marL="0" indent="0">
              <a:buNone/>
            </a:pPr>
            <a:r>
              <a:rPr lang="en-AE" sz="2000" dirty="0"/>
              <a:t>Student wants to go on a field trip with school but mom says no. Student says she has to submit the consent form even if shes not allowed to go.</a:t>
            </a:r>
          </a:p>
          <a:p>
            <a:pPr marL="0" indent="0">
              <a:buNone/>
            </a:pPr>
            <a:endParaRPr lang="en-AE" dirty="0"/>
          </a:p>
          <a:p>
            <a:pPr marL="0" indent="0">
              <a:buNone/>
            </a:pPr>
            <a:r>
              <a:rPr lang="en-AE" sz="3600" dirty="0"/>
              <a:t>Middle</a:t>
            </a:r>
            <a:endParaRPr lang="en-AE" dirty="0"/>
          </a:p>
          <a:p>
            <a:pPr marL="0" indent="0">
              <a:buNone/>
            </a:pPr>
            <a:r>
              <a:rPr lang="en-AE" sz="2000" dirty="0"/>
              <a:t>Mom says okay get me a pen. Child gives her the FriXion Ball Clicker, ticks the box saying her child cannot go on this trip and signs it.</a:t>
            </a:r>
          </a:p>
          <a:p>
            <a:pPr marL="0" indent="0">
              <a:buNone/>
            </a:pPr>
            <a:endParaRPr lang="en-AE" dirty="0"/>
          </a:p>
          <a:p>
            <a:pPr marL="0" indent="0">
              <a:buNone/>
            </a:pPr>
            <a:r>
              <a:rPr lang="en-AE" sz="3600" dirty="0"/>
              <a:t>End</a:t>
            </a:r>
          </a:p>
          <a:p>
            <a:pPr marL="0" indent="0">
              <a:buNone/>
            </a:pPr>
            <a:r>
              <a:rPr lang="en-AE" sz="2000" dirty="0"/>
              <a:t>Child erases the pen marking and rechecks the other box saying that she can go on the trip. Mom picks her up after the trip and never finds out.</a:t>
            </a:r>
          </a:p>
          <a:p>
            <a:pPr marL="0" indent="0">
              <a:buNone/>
            </a:pPr>
            <a:endParaRPr lang="en-AE" sz="3200" dirty="0"/>
          </a:p>
        </p:txBody>
      </p:sp>
    </p:spTree>
    <p:extLst>
      <p:ext uri="{BB962C8B-B14F-4D97-AF65-F5344CB8AC3E}">
        <p14:creationId xmlns:p14="http://schemas.microsoft.com/office/powerpoint/2010/main" val="13426237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9690CF-5870-726B-61A7-546CB17A6C99}"/>
              </a:ext>
            </a:extLst>
          </p:cNvPr>
          <p:cNvSpPr>
            <a:spLocks noGrp="1"/>
          </p:cNvSpPr>
          <p:nvPr>
            <p:ph type="title"/>
          </p:nvPr>
        </p:nvSpPr>
        <p:spPr>
          <a:gradFill>
            <a:gsLst>
              <a:gs pos="42000">
                <a:schemeClr val="bg1"/>
              </a:gs>
              <a:gs pos="58000">
                <a:schemeClr val="bg1">
                  <a:alpha val="0"/>
                </a:schemeClr>
              </a:gs>
            </a:gsLst>
            <a:lin ang="0" scaled="1"/>
          </a:gradFill>
        </p:spPr>
        <p:txBody>
          <a:bodyPr/>
          <a:lstStyle/>
          <a:p>
            <a:r>
              <a:rPr lang="en-AE" dirty="0"/>
              <a:t>Creative Execution</a:t>
            </a:r>
          </a:p>
        </p:txBody>
      </p:sp>
      <p:sp>
        <p:nvSpPr>
          <p:cNvPr id="3" name="Content Placeholder 2">
            <a:extLst>
              <a:ext uri="{FF2B5EF4-FFF2-40B4-BE49-F238E27FC236}">
                <a16:creationId xmlns:a16="http://schemas.microsoft.com/office/drawing/2014/main" id="{2FA18A6E-D204-8160-7E88-BC1CD3C6A479}"/>
              </a:ext>
            </a:extLst>
          </p:cNvPr>
          <p:cNvSpPr>
            <a:spLocks noGrp="1"/>
          </p:cNvSpPr>
          <p:nvPr>
            <p:ph idx="1"/>
          </p:nvPr>
        </p:nvSpPr>
        <p:spPr/>
        <p:txBody>
          <a:bodyPr/>
          <a:lstStyle/>
          <a:p>
            <a:pPr marL="0" indent="0">
              <a:buNone/>
            </a:pPr>
            <a:r>
              <a:rPr lang="en-AE" dirty="0">
                <a:solidFill>
                  <a:schemeClr val="bg1"/>
                </a:solidFill>
                <a:hlinkClick r:id="rId2">
                  <a:extLst>
                    <a:ext uri="{A12FA001-AC4F-418D-AE19-62706E023703}">
                      <ahyp:hlinkClr xmlns:ahyp="http://schemas.microsoft.com/office/drawing/2018/hyperlinkcolor" val="tx"/>
                    </a:ext>
                  </a:extLst>
                </a:hlinkClick>
              </a:rPr>
              <a:t>Uploded as a sep</a:t>
            </a:r>
            <a:r>
              <a:rPr lang="en-US" dirty="0">
                <a:solidFill>
                  <a:schemeClr val="bg1"/>
                </a:solidFill>
                <a:hlinkClick r:id="rId2">
                  <a:extLst>
                    <a:ext uri="{A12FA001-AC4F-418D-AE19-62706E023703}">
                      <ahyp:hlinkClr xmlns:ahyp="http://schemas.microsoft.com/office/drawing/2018/hyperlinkcolor" val="tx"/>
                    </a:ext>
                  </a:extLst>
                </a:hlinkClick>
              </a:rPr>
              <a:t>a</a:t>
            </a:r>
            <a:r>
              <a:rPr lang="en-AE" dirty="0">
                <a:solidFill>
                  <a:schemeClr val="bg1"/>
                </a:solidFill>
                <a:hlinkClick r:id="rId2">
                  <a:extLst>
                    <a:ext uri="{A12FA001-AC4F-418D-AE19-62706E023703}">
                      <ahyp:hlinkClr xmlns:ahyp="http://schemas.microsoft.com/office/drawing/2018/hyperlinkcolor" val="tx"/>
                    </a:ext>
                  </a:extLst>
                </a:hlinkClick>
              </a:rPr>
              <a:t>rate Excel Sheet</a:t>
            </a:r>
            <a:endParaRPr lang="en-AE" dirty="0">
              <a:solidFill>
                <a:schemeClr val="bg1"/>
              </a:solidFill>
            </a:endParaRPr>
          </a:p>
        </p:txBody>
      </p:sp>
    </p:spTree>
    <p:extLst>
      <p:ext uri="{BB962C8B-B14F-4D97-AF65-F5344CB8AC3E}">
        <p14:creationId xmlns:p14="http://schemas.microsoft.com/office/powerpoint/2010/main" val="20787256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2E01EA-452B-32EE-D0B2-6844B16EE4C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74D197C-BDBD-ABF2-77C3-E879F2FD2677}"/>
              </a:ext>
            </a:extLst>
          </p:cNvPr>
          <p:cNvSpPr>
            <a:spLocks noGrp="1"/>
          </p:cNvSpPr>
          <p:nvPr>
            <p:ph type="title"/>
          </p:nvPr>
        </p:nvSpPr>
        <p:spPr>
          <a:gradFill>
            <a:gsLst>
              <a:gs pos="61000">
                <a:schemeClr val="bg1"/>
              </a:gs>
              <a:gs pos="68000">
                <a:schemeClr val="bg1">
                  <a:alpha val="0"/>
                </a:schemeClr>
              </a:gs>
            </a:gsLst>
            <a:lin ang="0" scaled="1"/>
          </a:gradFill>
        </p:spPr>
        <p:txBody>
          <a:bodyPr/>
          <a:lstStyle/>
          <a:p>
            <a:r>
              <a:rPr lang="en-AE" dirty="0"/>
              <a:t>IMC PR (U for Umm What?)</a:t>
            </a:r>
          </a:p>
        </p:txBody>
      </p:sp>
      <p:sp>
        <p:nvSpPr>
          <p:cNvPr id="3" name="Content Placeholder 2">
            <a:extLst>
              <a:ext uri="{FF2B5EF4-FFF2-40B4-BE49-F238E27FC236}">
                <a16:creationId xmlns:a16="http://schemas.microsoft.com/office/drawing/2014/main" id="{444BE25C-AA57-229A-F10E-4079A714F17A}"/>
              </a:ext>
            </a:extLst>
          </p:cNvPr>
          <p:cNvSpPr>
            <a:spLocks noGrp="1"/>
          </p:cNvSpPr>
          <p:nvPr>
            <p:ph idx="1"/>
          </p:nvPr>
        </p:nvSpPr>
        <p:spPr>
          <a:xfrm>
            <a:off x="838200" y="1825624"/>
            <a:ext cx="10515600" cy="4667251"/>
          </a:xfrm>
        </p:spPr>
        <p:txBody>
          <a:bodyPr>
            <a:normAutofit fontScale="92500"/>
          </a:bodyPr>
          <a:lstStyle/>
          <a:p>
            <a:r>
              <a:rPr lang="en-AE" dirty="0"/>
              <a:t>Have students submit a prewritten paragraph about a certain topic. The best handwriting gets turned into a font that will be used on limited edition pens and the worst gets a supply of FriXion Ball Clickers for as long as they continue their education.</a:t>
            </a:r>
          </a:p>
          <a:p>
            <a:r>
              <a:rPr lang="en-AE" dirty="0"/>
              <a:t>Photograph of the worst handwritting featured on the back of packaging</a:t>
            </a:r>
          </a:p>
          <a:p>
            <a:r>
              <a:rPr lang="en-US" dirty="0"/>
              <a:t>W</a:t>
            </a:r>
            <a:r>
              <a:rPr lang="en-AE"/>
              <a:t>inner would also get a % cut of the sales from the limited edition pen</a:t>
            </a:r>
            <a:endParaRPr lang="en-AE" dirty="0"/>
          </a:p>
          <a:p>
            <a:r>
              <a:rPr lang="en-AE" dirty="0"/>
              <a:t>Gets as many students to participate as possible. The best get featured as part of the product, and the worst get the product itself.</a:t>
            </a:r>
          </a:p>
          <a:p>
            <a:r>
              <a:rPr lang="en-AE" dirty="0"/>
              <a:t>Entrees accepted from January to March</a:t>
            </a:r>
          </a:p>
          <a:p>
            <a:r>
              <a:rPr lang="en-AE" dirty="0"/>
              <a:t>Additional rules – Must be somewhat legible so it cant just be wavy lines. No intentional sabotage. 1 submission per person</a:t>
            </a:r>
          </a:p>
        </p:txBody>
      </p:sp>
    </p:spTree>
    <p:extLst>
      <p:ext uri="{BB962C8B-B14F-4D97-AF65-F5344CB8AC3E}">
        <p14:creationId xmlns:p14="http://schemas.microsoft.com/office/powerpoint/2010/main" val="8884880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445B78-5F11-DAB3-27D8-D548D0760A52}"/>
              </a:ext>
            </a:extLst>
          </p:cNvPr>
          <p:cNvSpPr>
            <a:spLocks noGrp="1"/>
          </p:cNvSpPr>
          <p:nvPr>
            <p:ph type="title"/>
          </p:nvPr>
        </p:nvSpPr>
        <p:spPr>
          <a:gradFill>
            <a:gsLst>
              <a:gs pos="90000">
                <a:schemeClr val="bg1"/>
              </a:gs>
              <a:gs pos="93000">
                <a:schemeClr val="bg1">
                  <a:alpha val="0"/>
                </a:schemeClr>
              </a:gs>
            </a:gsLst>
            <a:lin ang="0" scaled="1"/>
          </a:gradFill>
        </p:spPr>
        <p:txBody>
          <a:bodyPr/>
          <a:lstStyle/>
          <a:p>
            <a:r>
              <a:rPr lang="en-AE" dirty="0"/>
              <a:t>IMC Sales Promotion (U for Umm What?)</a:t>
            </a:r>
          </a:p>
        </p:txBody>
      </p:sp>
      <p:sp>
        <p:nvSpPr>
          <p:cNvPr id="3" name="Content Placeholder 2">
            <a:extLst>
              <a:ext uri="{FF2B5EF4-FFF2-40B4-BE49-F238E27FC236}">
                <a16:creationId xmlns:a16="http://schemas.microsoft.com/office/drawing/2014/main" id="{9DB6AB4A-338B-3D87-C3D0-7B8317F2B8DB}"/>
              </a:ext>
            </a:extLst>
          </p:cNvPr>
          <p:cNvSpPr>
            <a:spLocks noGrp="1"/>
          </p:cNvSpPr>
          <p:nvPr>
            <p:ph idx="1"/>
          </p:nvPr>
        </p:nvSpPr>
        <p:spPr/>
        <p:txBody>
          <a:bodyPr/>
          <a:lstStyle/>
          <a:p>
            <a:r>
              <a:rPr lang="en-AE" dirty="0"/>
              <a:t>Limited Edition FriXion Ball Clickers featuring the handwritting from the winners.</a:t>
            </a:r>
          </a:p>
          <a:p>
            <a:r>
              <a:rPr lang="en-US" dirty="0"/>
              <a:t>W</a:t>
            </a:r>
            <a:r>
              <a:rPr lang="en-AE" dirty="0"/>
              <a:t>ill come with 3 pens, black, blue, winners choice, and 6 refills (2 each color)</a:t>
            </a:r>
          </a:p>
          <a:p>
            <a:r>
              <a:rPr lang="en-AE" dirty="0"/>
              <a:t>Release around August, Back to School timing.</a:t>
            </a:r>
          </a:p>
          <a:p>
            <a:r>
              <a:rPr lang="en-AE" dirty="0"/>
              <a:t>Potential to collaborate with other stationary/school equipment products or even the other types of pens that Pilot makes</a:t>
            </a:r>
          </a:p>
        </p:txBody>
      </p:sp>
    </p:spTree>
    <p:extLst>
      <p:ext uri="{BB962C8B-B14F-4D97-AF65-F5344CB8AC3E}">
        <p14:creationId xmlns:p14="http://schemas.microsoft.com/office/powerpoint/2010/main" val="14229136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A0BC01-BE1B-42CE-B431-0B2CA0F63D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E5C1674-49A7-BCD9-9817-F585D06C22BE}"/>
              </a:ext>
            </a:extLst>
          </p:cNvPr>
          <p:cNvSpPr>
            <a:spLocks noGrp="1"/>
          </p:cNvSpPr>
          <p:nvPr>
            <p:ph type="title"/>
          </p:nvPr>
        </p:nvSpPr>
        <p:spPr>
          <a:gradFill>
            <a:gsLst>
              <a:gs pos="26000">
                <a:srgbClr val="F5F9FC"/>
              </a:gs>
              <a:gs pos="41000">
                <a:schemeClr val="bg1">
                  <a:alpha val="0"/>
                </a:schemeClr>
              </a:gs>
            </a:gsLst>
            <a:lin ang="0" scaled="1"/>
          </a:gradFill>
        </p:spPr>
        <p:txBody>
          <a:bodyPr/>
          <a:lstStyle/>
          <a:p>
            <a:r>
              <a:rPr lang="en-AE" dirty="0"/>
              <a:t>Summary</a:t>
            </a:r>
          </a:p>
        </p:txBody>
      </p:sp>
      <p:sp>
        <p:nvSpPr>
          <p:cNvPr id="3" name="Content Placeholder 2">
            <a:extLst>
              <a:ext uri="{FF2B5EF4-FFF2-40B4-BE49-F238E27FC236}">
                <a16:creationId xmlns:a16="http://schemas.microsoft.com/office/drawing/2014/main" id="{AD25711E-84A0-1988-F2C0-FF4EABB58AEC}"/>
              </a:ext>
            </a:extLst>
          </p:cNvPr>
          <p:cNvSpPr>
            <a:spLocks noGrp="1"/>
          </p:cNvSpPr>
          <p:nvPr>
            <p:ph idx="1"/>
          </p:nvPr>
        </p:nvSpPr>
        <p:spPr/>
        <p:txBody>
          <a:bodyPr/>
          <a:lstStyle/>
          <a:p>
            <a:r>
              <a:rPr lang="en-AE" dirty="0"/>
              <a:t>Mrs. Frix as a character seems either relatable or comedic to students. Especially in her future using social media to react to students online</a:t>
            </a:r>
          </a:p>
          <a:p>
            <a:r>
              <a:rPr lang="en-US" dirty="0"/>
              <a:t>T</a:t>
            </a:r>
            <a:r>
              <a:rPr lang="en-AE" dirty="0"/>
              <a:t>he other scenario, while a lot simpler, could also end up working well since around 15-17 is when students wish they had the freedom to do whatever and could even make the 18-22 year olds feel nostalgic about when their problems were because mom said no.</a:t>
            </a:r>
          </a:p>
          <a:p>
            <a:r>
              <a:rPr lang="en-AE" dirty="0"/>
              <a:t>The ‘U for Umm What?’ encourages participation from all students and has a reasonable rewards for both ‘winners’ involved.</a:t>
            </a:r>
          </a:p>
        </p:txBody>
      </p:sp>
    </p:spTree>
    <p:extLst>
      <p:ext uri="{BB962C8B-B14F-4D97-AF65-F5344CB8AC3E}">
        <p14:creationId xmlns:p14="http://schemas.microsoft.com/office/powerpoint/2010/main" val="8870754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67F248-FCFF-3836-9B80-E2726E1C71B6}"/>
              </a:ext>
            </a:extLst>
          </p:cNvPr>
          <p:cNvSpPr>
            <a:spLocks noGrp="1"/>
          </p:cNvSpPr>
          <p:nvPr>
            <p:ph type="title"/>
          </p:nvPr>
        </p:nvSpPr>
        <p:spPr>
          <a:gradFill flip="none" rotWithShape="1">
            <a:gsLst>
              <a:gs pos="18000">
                <a:srgbClr val="F5F9FC"/>
              </a:gs>
              <a:gs pos="36000">
                <a:srgbClr val="F5F9FC">
                  <a:alpha val="0"/>
                </a:srgbClr>
              </a:gs>
            </a:gsLst>
            <a:lin ang="0" scaled="1"/>
            <a:tileRect/>
          </a:gradFill>
        </p:spPr>
        <p:txBody>
          <a:bodyPr/>
          <a:lstStyle/>
          <a:p>
            <a:r>
              <a:rPr lang="en-AE" dirty="0"/>
              <a:t>Agenda</a:t>
            </a:r>
          </a:p>
        </p:txBody>
      </p:sp>
      <p:sp>
        <p:nvSpPr>
          <p:cNvPr id="3" name="Content Placeholder 2">
            <a:extLst>
              <a:ext uri="{FF2B5EF4-FFF2-40B4-BE49-F238E27FC236}">
                <a16:creationId xmlns:a16="http://schemas.microsoft.com/office/drawing/2014/main" id="{FBFC6C68-4F14-8820-3DA9-08436A11DF2A}"/>
              </a:ext>
            </a:extLst>
          </p:cNvPr>
          <p:cNvSpPr>
            <a:spLocks noGrp="1"/>
          </p:cNvSpPr>
          <p:nvPr>
            <p:ph idx="1"/>
          </p:nvPr>
        </p:nvSpPr>
        <p:spPr/>
        <p:txBody>
          <a:bodyPr/>
          <a:lstStyle/>
          <a:p>
            <a:r>
              <a:rPr lang="en-AE" dirty="0">
                <a:hlinkClick r:id="rId2" action="ppaction://hlinksldjump"/>
              </a:rPr>
              <a:t>Product Background</a:t>
            </a:r>
            <a:endParaRPr lang="en-AE" dirty="0"/>
          </a:p>
          <a:p>
            <a:r>
              <a:rPr lang="en-AE" dirty="0">
                <a:hlinkClick r:id="rId3" action="ppaction://hlinksldjump"/>
              </a:rPr>
              <a:t>Strategy</a:t>
            </a:r>
            <a:endParaRPr lang="en-AE" dirty="0"/>
          </a:p>
          <a:p>
            <a:r>
              <a:rPr lang="en-AE" dirty="0">
                <a:hlinkClick r:id="rId4" action="ppaction://hlinksldjump"/>
              </a:rPr>
              <a:t>Brand Character</a:t>
            </a:r>
            <a:endParaRPr lang="en-AE" dirty="0"/>
          </a:p>
          <a:p>
            <a:r>
              <a:rPr lang="en-AE" dirty="0">
                <a:hlinkClick r:id="rId4" action="ppaction://hlinksldjump"/>
              </a:rPr>
              <a:t>Scenario</a:t>
            </a:r>
            <a:endParaRPr lang="en-AE" dirty="0"/>
          </a:p>
          <a:p>
            <a:r>
              <a:rPr lang="en-AE" dirty="0">
                <a:hlinkClick r:id="rId5" action="ppaction://hlinksldjump"/>
              </a:rPr>
              <a:t>Creative Execution</a:t>
            </a:r>
            <a:endParaRPr lang="en-AE" dirty="0"/>
          </a:p>
          <a:p>
            <a:r>
              <a:rPr lang="en-AE" dirty="0"/>
              <a:t>IMC (PR)</a:t>
            </a:r>
          </a:p>
          <a:p>
            <a:r>
              <a:rPr lang="en-AE" dirty="0"/>
              <a:t>IMC (Sales Promotion)</a:t>
            </a:r>
          </a:p>
          <a:p>
            <a:r>
              <a:rPr lang="en-AE" dirty="0"/>
              <a:t>Summary</a:t>
            </a:r>
          </a:p>
        </p:txBody>
      </p:sp>
      <p:sp>
        <p:nvSpPr>
          <p:cNvPr id="6" name="Oval 5">
            <a:extLst>
              <a:ext uri="{FF2B5EF4-FFF2-40B4-BE49-F238E27FC236}">
                <a16:creationId xmlns:a16="http://schemas.microsoft.com/office/drawing/2014/main" id="{40C73C53-13A8-0988-EFFD-06107FC5DE0C}"/>
              </a:ext>
            </a:extLst>
          </p:cNvPr>
          <p:cNvSpPr/>
          <p:nvPr/>
        </p:nvSpPr>
        <p:spPr>
          <a:xfrm rot="10800000">
            <a:off x="9804401" y="4484459"/>
            <a:ext cx="2387599" cy="2387599"/>
          </a:xfrm>
          <a:prstGeom prst="ellipse">
            <a:avLst/>
          </a:prstGeom>
          <a:gradFill>
            <a:gsLst>
              <a:gs pos="0">
                <a:srgbClr val="0559AA"/>
              </a:gs>
              <a:gs pos="100000">
                <a:srgbClr val="5891C6"/>
              </a:gs>
            </a:gsLst>
            <a:lin ang="0" scaled="1"/>
          </a:gra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E"/>
          </a:p>
        </p:txBody>
      </p:sp>
      <p:pic>
        <p:nvPicPr>
          <p:cNvPr id="7" name="Picture 2" descr="Pilot Collection - Pilot Pens &amp; Bottled Inks">
            <a:extLst>
              <a:ext uri="{FF2B5EF4-FFF2-40B4-BE49-F238E27FC236}">
                <a16:creationId xmlns:a16="http://schemas.microsoft.com/office/drawing/2014/main" id="{32637A66-5F6B-6E0C-A407-1D1CD8155C5F}"/>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l="-1" t="31905" r="70715" b="38809"/>
          <a:stretch/>
        </p:blipFill>
        <p:spPr bwMode="auto">
          <a:xfrm>
            <a:off x="10164325" y="4828055"/>
            <a:ext cx="1664820" cy="16648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774147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EC9433-029B-47D4-C33C-0115975D906D}"/>
              </a:ext>
            </a:extLst>
          </p:cNvPr>
          <p:cNvSpPr>
            <a:spLocks noGrp="1"/>
          </p:cNvSpPr>
          <p:nvPr>
            <p:ph type="title"/>
          </p:nvPr>
        </p:nvSpPr>
        <p:spPr>
          <a:gradFill>
            <a:gsLst>
              <a:gs pos="42000">
                <a:srgbClr val="F5F9FC"/>
              </a:gs>
              <a:gs pos="58000">
                <a:schemeClr val="bg1">
                  <a:alpha val="0"/>
                </a:schemeClr>
              </a:gs>
            </a:gsLst>
            <a:lin ang="0" scaled="1"/>
          </a:gradFill>
        </p:spPr>
        <p:txBody>
          <a:bodyPr/>
          <a:lstStyle/>
          <a:p>
            <a:r>
              <a:rPr lang="en-AE" dirty="0"/>
              <a:t>PILOT Background</a:t>
            </a:r>
          </a:p>
        </p:txBody>
      </p:sp>
      <p:sp>
        <p:nvSpPr>
          <p:cNvPr id="3" name="Content Placeholder 2">
            <a:extLst>
              <a:ext uri="{FF2B5EF4-FFF2-40B4-BE49-F238E27FC236}">
                <a16:creationId xmlns:a16="http://schemas.microsoft.com/office/drawing/2014/main" id="{DDDD1474-74C3-54C9-EE47-55D04C4B8B7E}"/>
              </a:ext>
            </a:extLst>
          </p:cNvPr>
          <p:cNvSpPr>
            <a:spLocks noGrp="1"/>
          </p:cNvSpPr>
          <p:nvPr>
            <p:ph idx="1"/>
          </p:nvPr>
        </p:nvSpPr>
        <p:spPr/>
        <p:txBody>
          <a:bodyPr/>
          <a:lstStyle/>
          <a:p>
            <a:r>
              <a:rPr lang="en-US" dirty="0"/>
              <a:t>Japanese naval engineers, Ryosuke Namiki and Masao Wada created the first stainless steel tipped fountain pen to stop the nibs from rusting.</a:t>
            </a:r>
          </a:p>
          <a:p>
            <a:r>
              <a:rPr lang="en-US" dirty="0"/>
              <a:t>T</a:t>
            </a:r>
            <a:r>
              <a:rPr lang="en-AE" dirty="0"/>
              <a:t>he first PILOT pens were launched in 1918.</a:t>
            </a:r>
          </a:p>
          <a:p>
            <a:r>
              <a:rPr lang="en-US" dirty="0"/>
              <a:t>They got the name PILOT as a reference to the flagship of their naval fleet</a:t>
            </a:r>
          </a:p>
        </p:txBody>
      </p:sp>
      <p:sp>
        <p:nvSpPr>
          <p:cNvPr id="4" name="Oval 3">
            <a:extLst>
              <a:ext uri="{FF2B5EF4-FFF2-40B4-BE49-F238E27FC236}">
                <a16:creationId xmlns:a16="http://schemas.microsoft.com/office/drawing/2014/main" id="{938EB46C-8E3A-BB8B-AB66-FC217E4D8EAD}"/>
              </a:ext>
            </a:extLst>
          </p:cNvPr>
          <p:cNvSpPr/>
          <p:nvPr/>
        </p:nvSpPr>
        <p:spPr>
          <a:xfrm rot="10800000">
            <a:off x="9804401" y="4484459"/>
            <a:ext cx="2387599" cy="2387599"/>
          </a:xfrm>
          <a:prstGeom prst="ellipse">
            <a:avLst/>
          </a:prstGeom>
          <a:gradFill>
            <a:gsLst>
              <a:gs pos="0">
                <a:srgbClr val="0559AA"/>
              </a:gs>
              <a:gs pos="100000">
                <a:srgbClr val="5891C6"/>
              </a:gs>
            </a:gsLst>
            <a:lin ang="0" scaled="1"/>
          </a:gra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E"/>
          </a:p>
        </p:txBody>
      </p:sp>
      <p:pic>
        <p:nvPicPr>
          <p:cNvPr id="5" name="Picture 2" descr="Pilot Collection - Pilot Pens &amp; Bottled Inks">
            <a:extLst>
              <a:ext uri="{FF2B5EF4-FFF2-40B4-BE49-F238E27FC236}">
                <a16:creationId xmlns:a16="http://schemas.microsoft.com/office/drawing/2014/main" id="{FCB6E718-4531-CBD2-D2A5-33BCC8D27B3B}"/>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 t="31905" r="70715" b="38809"/>
          <a:stretch/>
        </p:blipFill>
        <p:spPr bwMode="auto">
          <a:xfrm>
            <a:off x="10164325" y="4828055"/>
            <a:ext cx="1664820" cy="16648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173544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A725B8-9D15-9B3D-CF91-C02906D1DED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8354B72-B325-6F4D-4588-99973201A9A2}"/>
              </a:ext>
            </a:extLst>
          </p:cNvPr>
          <p:cNvSpPr>
            <a:spLocks noGrp="1"/>
          </p:cNvSpPr>
          <p:nvPr>
            <p:ph type="title"/>
          </p:nvPr>
        </p:nvSpPr>
        <p:spPr>
          <a:gradFill>
            <a:gsLst>
              <a:gs pos="43000">
                <a:srgbClr val="F5F9FC"/>
              </a:gs>
              <a:gs pos="71000">
                <a:schemeClr val="bg1">
                  <a:alpha val="0"/>
                </a:schemeClr>
              </a:gs>
            </a:gsLst>
            <a:lin ang="0" scaled="1"/>
          </a:gradFill>
        </p:spPr>
        <p:txBody>
          <a:bodyPr/>
          <a:lstStyle/>
          <a:p>
            <a:r>
              <a:rPr lang="en-AE" dirty="0"/>
              <a:t>FriXion Background</a:t>
            </a:r>
          </a:p>
        </p:txBody>
      </p:sp>
      <p:sp>
        <p:nvSpPr>
          <p:cNvPr id="3" name="Content Placeholder 2">
            <a:extLst>
              <a:ext uri="{FF2B5EF4-FFF2-40B4-BE49-F238E27FC236}">
                <a16:creationId xmlns:a16="http://schemas.microsoft.com/office/drawing/2014/main" id="{7313B65B-BC56-3CE5-1B34-5BEC7CBA820F}"/>
              </a:ext>
            </a:extLst>
          </p:cNvPr>
          <p:cNvSpPr>
            <a:spLocks noGrp="1"/>
          </p:cNvSpPr>
          <p:nvPr>
            <p:ph idx="1"/>
          </p:nvPr>
        </p:nvSpPr>
        <p:spPr/>
        <p:txBody>
          <a:bodyPr/>
          <a:lstStyle/>
          <a:p>
            <a:r>
              <a:rPr lang="en-AE" dirty="0"/>
              <a:t>Original FriXion Ball was launched in 2007</a:t>
            </a:r>
          </a:p>
          <a:p>
            <a:r>
              <a:rPr lang="en-AE" dirty="0"/>
              <a:t>FriXion Ball Clicker was launched in 2011</a:t>
            </a:r>
          </a:p>
          <a:p>
            <a:r>
              <a:rPr lang="en-AE" dirty="0"/>
              <a:t>The ink disappears with heat and can actually reappear in the cold</a:t>
            </a:r>
          </a:p>
          <a:p>
            <a:r>
              <a:rPr lang="en-US" dirty="0"/>
              <a:t>Today, the Frixion lineup includes felt-tipped pens, highlighters and stamps. At the end of April, cumulative sales of the revolutionary pen topped 2 billion units.  (Article published in 2017)</a:t>
            </a:r>
            <a:endParaRPr lang="en-AE" dirty="0"/>
          </a:p>
        </p:txBody>
      </p:sp>
      <p:sp>
        <p:nvSpPr>
          <p:cNvPr id="4" name="Oval 3">
            <a:extLst>
              <a:ext uri="{FF2B5EF4-FFF2-40B4-BE49-F238E27FC236}">
                <a16:creationId xmlns:a16="http://schemas.microsoft.com/office/drawing/2014/main" id="{FEF64D75-3ADA-1720-C0D5-9B7442BE2FCC}"/>
              </a:ext>
            </a:extLst>
          </p:cNvPr>
          <p:cNvSpPr/>
          <p:nvPr/>
        </p:nvSpPr>
        <p:spPr>
          <a:xfrm rot="10800000">
            <a:off x="9804401" y="4484459"/>
            <a:ext cx="2387599" cy="2387599"/>
          </a:xfrm>
          <a:prstGeom prst="ellipse">
            <a:avLst/>
          </a:prstGeom>
          <a:gradFill>
            <a:gsLst>
              <a:gs pos="0">
                <a:srgbClr val="0559AA"/>
              </a:gs>
              <a:gs pos="100000">
                <a:srgbClr val="5891C6"/>
              </a:gs>
            </a:gsLst>
            <a:lin ang="0" scaled="1"/>
          </a:gra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E"/>
          </a:p>
        </p:txBody>
      </p:sp>
      <p:pic>
        <p:nvPicPr>
          <p:cNvPr id="5" name="Picture 2" descr="Pilot Collection - Pilot Pens &amp; Bottled Inks">
            <a:extLst>
              <a:ext uri="{FF2B5EF4-FFF2-40B4-BE49-F238E27FC236}">
                <a16:creationId xmlns:a16="http://schemas.microsoft.com/office/drawing/2014/main" id="{B5D4E8FD-973E-5741-BA9D-0689E19ED44A}"/>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 t="31905" r="70715" b="38809"/>
          <a:stretch/>
        </p:blipFill>
        <p:spPr bwMode="auto">
          <a:xfrm>
            <a:off x="10164325" y="4828055"/>
            <a:ext cx="1664820" cy="16648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039564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32B53A-F88C-5F9B-004B-20092F3AEEA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CC0FF39-6CC4-0E37-E1AE-225933ED0186}"/>
              </a:ext>
            </a:extLst>
          </p:cNvPr>
          <p:cNvSpPr>
            <a:spLocks noGrp="1"/>
          </p:cNvSpPr>
          <p:nvPr>
            <p:ph type="title"/>
          </p:nvPr>
        </p:nvSpPr>
        <p:spPr>
          <a:gradFill>
            <a:gsLst>
              <a:gs pos="61000">
                <a:srgbClr val="F5F9FC"/>
              </a:gs>
              <a:gs pos="72000">
                <a:schemeClr val="bg1">
                  <a:alpha val="0"/>
                </a:schemeClr>
              </a:gs>
            </a:gsLst>
            <a:lin ang="0" scaled="1"/>
          </a:gradFill>
        </p:spPr>
        <p:txBody>
          <a:bodyPr/>
          <a:lstStyle/>
          <a:p>
            <a:r>
              <a:rPr lang="en-AE" dirty="0"/>
              <a:t>All FriXion Pens and beyond</a:t>
            </a:r>
          </a:p>
        </p:txBody>
      </p:sp>
      <p:sp>
        <p:nvSpPr>
          <p:cNvPr id="3" name="Content Placeholder 2">
            <a:extLst>
              <a:ext uri="{FF2B5EF4-FFF2-40B4-BE49-F238E27FC236}">
                <a16:creationId xmlns:a16="http://schemas.microsoft.com/office/drawing/2014/main" id="{7348D92E-AA41-1116-D413-F6A4423D155D}"/>
              </a:ext>
            </a:extLst>
          </p:cNvPr>
          <p:cNvSpPr>
            <a:spLocks noGrp="1"/>
          </p:cNvSpPr>
          <p:nvPr>
            <p:ph idx="1"/>
          </p:nvPr>
        </p:nvSpPr>
        <p:spPr>
          <a:xfrm>
            <a:off x="838200" y="1825625"/>
            <a:ext cx="10515600" cy="5046434"/>
          </a:xfrm>
        </p:spPr>
        <p:txBody>
          <a:bodyPr numCol="2">
            <a:normAutofit/>
          </a:bodyPr>
          <a:lstStyle/>
          <a:p>
            <a:r>
              <a:rPr lang="en-AE" dirty="0"/>
              <a:t>FriXion Ball</a:t>
            </a:r>
          </a:p>
          <a:p>
            <a:r>
              <a:rPr lang="en-AE" dirty="0"/>
              <a:t>FriXion Light</a:t>
            </a:r>
          </a:p>
          <a:p>
            <a:r>
              <a:rPr lang="en-AE" dirty="0"/>
              <a:t>FriXion Point</a:t>
            </a:r>
          </a:p>
          <a:p>
            <a:r>
              <a:rPr lang="en-AE" dirty="0"/>
              <a:t>FriXion Ball Clicker</a:t>
            </a:r>
          </a:p>
          <a:p>
            <a:r>
              <a:rPr lang="en-AE" dirty="0"/>
              <a:t>FriXion Ball LX</a:t>
            </a:r>
          </a:p>
          <a:p>
            <a:r>
              <a:rPr lang="en-AE" dirty="0"/>
              <a:t>FriXion Light Soft</a:t>
            </a:r>
          </a:p>
          <a:p>
            <a:r>
              <a:rPr lang="en-AE" dirty="0"/>
              <a:t>FriXion Colots</a:t>
            </a:r>
          </a:p>
          <a:p>
            <a:r>
              <a:rPr lang="en-AE" dirty="0"/>
              <a:t>FriXion Fineliner</a:t>
            </a:r>
          </a:p>
          <a:p>
            <a:r>
              <a:rPr lang="en-AE" dirty="0"/>
              <a:t>FriXion Ball +</a:t>
            </a:r>
          </a:p>
          <a:p>
            <a:r>
              <a:rPr lang="en-AE" dirty="0"/>
              <a:t>FriXion Zone</a:t>
            </a:r>
          </a:p>
          <a:p>
            <a:r>
              <a:rPr lang="en-AE" dirty="0"/>
              <a:t>FriXion Point Clicker</a:t>
            </a:r>
          </a:p>
          <a:p>
            <a:r>
              <a:rPr lang="en-AE" dirty="0"/>
              <a:t>FriXion Light Natural</a:t>
            </a:r>
          </a:p>
          <a:p>
            <a:r>
              <a:rPr lang="en-AE" dirty="0"/>
              <a:t>Refills for the Ball and Clicker types</a:t>
            </a:r>
          </a:p>
          <a:p>
            <a:endParaRPr lang="en-AE" dirty="0"/>
          </a:p>
          <a:p>
            <a:endParaRPr lang="en-AE" dirty="0"/>
          </a:p>
          <a:p>
            <a:endParaRPr lang="en-AE" dirty="0"/>
          </a:p>
          <a:p>
            <a:endParaRPr lang="en-AE" dirty="0"/>
          </a:p>
        </p:txBody>
      </p:sp>
      <p:sp>
        <p:nvSpPr>
          <p:cNvPr id="4" name="Oval 3">
            <a:extLst>
              <a:ext uri="{FF2B5EF4-FFF2-40B4-BE49-F238E27FC236}">
                <a16:creationId xmlns:a16="http://schemas.microsoft.com/office/drawing/2014/main" id="{640799F4-0E60-5EF1-9CEB-8C09A079C9E2}"/>
              </a:ext>
            </a:extLst>
          </p:cNvPr>
          <p:cNvSpPr/>
          <p:nvPr/>
        </p:nvSpPr>
        <p:spPr>
          <a:xfrm rot="10800000">
            <a:off x="9804401" y="4484459"/>
            <a:ext cx="2387599" cy="2387599"/>
          </a:xfrm>
          <a:prstGeom prst="ellipse">
            <a:avLst/>
          </a:prstGeom>
          <a:gradFill>
            <a:gsLst>
              <a:gs pos="0">
                <a:srgbClr val="0559AA"/>
              </a:gs>
              <a:gs pos="100000">
                <a:srgbClr val="5891C6"/>
              </a:gs>
            </a:gsLst>
            <a:lin ang="0" scaled="1"/>
          </a:gra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E"/>
          </a:p>
        </p:txBody>
      </p:sp>
      <p:pic>
        <p:nvPicPr>
          <p:cNvPr id="5" name="Picture 2" descr="Pilot Collection - Pilot Pens &amp; Bottled Inks">
            <a:extLst>
              <a:ext uri="{FF2B5EF4-FFF2-40B4-BE49-F238E27FC236}">
                <a16:creationId xmlns:a16="http://schemas.microsoft.com/office/drawing/2014/main" id="{CBDE0D67-03F7-DFD2-DCB6-30AE1936B6B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 t="31905" r="70715" b="38809"/>
          <a:stretch/>
        </p:blipFill>
        <p:spPr bwMode="auto">
          <a:xfrm>
            <a:off x="10164325" y="4828055"/>
            <a:ext cx="1664820" cy="166482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Frixion | Pilot">
            <a:extLst>
              <a:ext uri="{FF2B5EF4-FFF2-40B4-BE49-F238E27FC236}">
                <a16:creationId xmlns:a16="http://schemas.microsoft.com/office/drawing/2014/main" id="{52EFC6BF-1268-415B-084A-F8E21409376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14887" y="5499578"/>
            <a:ext cx="2592964" cy="1147705"/>
          </a:xfrm>
          <a:prstGeom prst="rect">
            <a:avLst/>
          </a:prstGeom>
          <a:noFill/>
          <a:ln>
            <a:noFill/>
          </a:ln>
          <a:effectLst>
            <a:outerShdw blurRad="56773" dist="84165" dir="4380000" sx="102000" sy="102000" algn="tl" rotWithShape="0">
              <a:prstClr val="black">
                <a:alpha val="77129"/>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336323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9A5D9F-B719-FB8B-06C3-8F93F178F26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A061840-B143-27C0-2307-0367C496E7B3}"/>
              </a:ext>
            </a:extLst>
          </p:cNvPr>
          <p:cNvSpPr>
            <a:spLocks noGrp="1"/>
          </p:cNvSpPr>
          <p:nvPr>
            <p:ph type="title"/>
          </p:nvPr>
        </p:nvSpPr>
        <p:spPr>
          <a:gradFill>
            <a:gsLst>
              <a:gs pos="57000">
                <a:srgbClr val="F5F9FC"/>
              </a:gs>
              <a:gs pos="67000">
                <a:schemeClr val="bg1">
                  <a:alpha val="0"/>
                </a:schemeClr>
              </a:gs>
            </a:gsLst>
            <a:lin ang="0" scaled="1"/>
          </a:gradFill>
        </p:spPr>
        <p:txBody>
          <a:bodyPr/>
          <a:lstStyle/>
          <a:p>
            <a:r>
              <a:rPr lang="en-AE" dirty="0"/>
              <a:t>How the FriXion Pens erase</a:t>
            </a:r>
          </a:p>
        </p:txBody>
      </p:sp>
      <p:pic>
        <p:nvPicPr>
          <p:cNvPr id="1026" name="Picture 2">
            <a:extLst>
              <a:ext uri="{FF2B5EF4-FFF2-40B4-BE49-F238E27FC236}">
                <a16:creationId xmlns:a16="http://schemas.microsoft.com/office/drawing/2014/main" id="{E945A394-DA9E-B70E-69DC-767CAA2A9AD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 y="1903447"/>
            <a:ext cx="6076687" cy="4559733"/>
          </a:xfrm>
          <a:custGeom>
            <a:avLst/>
            <a:gdLst>
              <a:gd name="connsiteX0" fmla="*/ 0 w 6076687"/>
              <a:gd name="connsiteY0" fmla="*/ 0 h 4559733"/>
              <a:gd name="connsiteX1" fmla="*/ 491659 w 6076687"/>
              <a:gd name="connsiteY1" fmla="*/ 0 h 4559733"/>
              <a:gd name="connsiteX2" fmla="*/ 861785 w 6076687"/>
              <a:gd name="connsiteY2" fmla="*/ 0 h 4559733"/>
              <a:gd name="connsiteX3" fmla="*/ 1535745 w 6076687"/>
              <a:gd name="connsiteY3" fmla="*/ 0 h 4559733"/>
              <a:gd name="connsiteX4" fmla="*/ 2027404 w 6076687"/>
              <a:gd name="connsiteY4" fmla="*/ 0 h 4559733"/>
              <a:gd name="connsiteX5" fmla="*/ 2519063 w 6076687"/>
              <a:gd name="connsiteY5" fmla="*/ 0 h 4559733"/>
              <a:gd name="connsiteX6" fmla="*/ 3193023 w 6076687"/>
              <a:gd name="connsiteY6" fmla="*/ 0 h 4559733"/>
              <a:gd name="connsiteX7" fmla="*/ 3623915 w 6076687"/>
              <a:gd name="connsiteY7" fmla="*/ 0 h 4559733"/>
              <a:gd name="connsiteX8" fmla="*/ 4297875 w 6076687"/>
              <a:gd name="connsiteY8" fmla="*/ 0 h 4559733"/>
              <a:gd name="connsiteX9" fmla="*/ 4971835 w 6076687"/>
              <a:gd name="connsiteY9" fmla="*/ 0 h 4559733"/>
              <a:gd name="connsiteX10" fmla="*/ 5524261 w 6076687"/>
              <a:gd name="connsiteY10" fmla="*/ 0 h 4559733"/>
              <a:gd name="connsiteX11" fmla="*/ 6076687 w 6076687"/>
              <a:gd name="connsiteY11" fmla="*/ 0 h 4559733"/>
              <a:gd name="connsiteX12" fmla="*/ 6076687 w 6076687"/>
              <a:gd name="connsiteY12" fmla="*/ 524369 h 4559733"/>
              <a:gd name="connsiteX13" fmla="*/ 6076687 w 6076687"/>
              <a:gd name="connsiteY13" fmla="*/ 957544 h 4559733"/>
              <a:gd name="connsiteX14" fmla="*/ 6076687 w 6076687"/>
              <a:gd name="connsiteY14" fmla="*/ 1527511 h 4559733"/>
              <a:gd name="connsiteX15" fmla="*/ 6076687 w 6076687"/>
              <a:gd name="connsiteY15" fmla="*/ 2097477 h 4559733"/>
              <a:gd name="connsiteX16" fmla="*/ 6076687 w 6076687"/>
              <a:gd name="connsiteY16" fmla="*/ 2667444 h 4559733"/>
              <a:gd name="connsiteX17" fmla="*/ 6076687 w 6076687"/>
              <a:gd name="connsiteY17" fmla="*/ 3283008 h 4559733"/>
              <a:gd name="connsiteX18" fmla="*/ 6076687 w 6076687"/>
              <a:gd name="connsiteY18" fmla="*/ 3898572 h 4559733"/>
              <a:gd name="connsiteX19" fmla="*/ 6076687 w 6076687"/>
              <a:gd name="connsiteY19" fmla="*/ 4559733 h 4559733"/>
              <a:gd name="connsiteX20" fmla="*/ 5706562 w 6076687"/>
              <a:gd name="connsiteY20" fmla="*/ 4559733 h 4559733"/>
              <a:gd name="connsiteX21" fmla="*/ 5032602 w 6076687"/>
              <a:gd name="connsiteY21" fmla="*/ 4559733 h 4559733"/>
              <a:gd name="connsiteX22" fmla="*/ 4480176 w 6076687"/>
              <a:gd name="connsiteY22" fmla="*/ 4559733 h 4559733"/>
              <a:gd name="connsiteX23" fmla="*/ 4049283 w 6076687"/>
              <a:gd name="connsiteY23" fmla="*/ 4559733 h 4559733"/>
              <a:gd name="connsiteX24" fmla="*/ 3496857 w 6076687"/>
              <a:gd name="connsiteY24" fmla="*/ 4559733 h 4559733"/>
              <a:gd name="connsiteX25" fmla="*/ 3126732 w 6076687"/>
              <a:gd name="connsiteY25" fmla="*/ 4559733 h 4559733"/>
              <a:gd name="connsiteX26" fmla="*/ 2756606 w 6076687"/>
              <a:gd name="connsiteY26" fmla="*/ 4559733 h 4559733"/>
              <a:gd name="connsiteX27" fmla="*/ 2204180 w 6076687"/>
              <a:gd name="connsiteY27" fmla="*/ 4559733 h 4559733"/>
              <a:gd name="connsiteX28" fmla="*/ 1773288 w 6076687"/>
              <a:gd name="connsiteY28" fmla="*/ 4559733 h 4559733"/>
              <a:gd name="connsiteX29" fmla="*/ 1160095 w 6076687"/>
              <a:gd name="connsiteY29" fmla="*/ 4559733 h 4559733"/>
              <a:gd name="connsiteX30" fmla="*/ 729202 w 6076687"/>
              <a:gd name="connsiteY30" fmla="*/ 4559733 h 4559733"/>
              <a:gd name="connsiteX31" fmla="*/ 0 w 6076687"/>
              <a:gd name="connsiteY31" fmla="*/ 4559733 h 4559733"/>
              <a:gd name="connsiteX32" fmla="*/ 0 w 6076687"/>
              <a:gd name="connsiteY32" fmla="*/ 4126558 h 4559733"/>
              <a:gd name="connsiteX33" fmla="*/ 0 w 6076687"/>
              <a:gd name="connsiteY33" fmla="*/ 3647786 h 4559733"/>
              <a:gd name="connsiteX34" fmla="*/ 0 w 6076687"/>
              <a:gd name="connsiteY34" fmla="*/ 3032222 h 4559733"/>
              <a:gd name="connsiteX35" fmla="*/ 0 w 6076687"/>
              <a:gd name="connsiteY35" fmla="*/ 2371061 h 4559733"/>
              <a:gd name="connsiteX36" fmla="*/ 0 w 6076687"/>
              <a:gd name="connsiteY36" fmla="*/ 1846692 h 4559733"/>
              <a:gd name="connsiteX37" fmla="*/ 0 w 6076687"/>
              <a:gd name="connsiteY37" fmla="*/ 1185531 h 4559733"/>
              <a:gd name="connsiteX38" fmla="*/ 0 w 6076687"/>
              <a:gd name="connsiteY38" fmla="*/ 706759 h 4559733"/>
              <a:gd name="connsiteX39" fmla="*/ 0 w 6076687"/>
              <a:gd name="connsiteY39" fmla="*/ 0 h 45597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6076687" h="4559733" extrusionOk="0">
                <a:moveTo>
                  <a:pt x="0" y="0"/>
                </a:moveTo>
                <a:cubicBezTo>
                  <a:pt x="155473" y="-1752"/>
                  <a:pt x="383604" y="56092"/>
                  <a:pt x="491659" y="0"/>
                </a:cubicBezTo>
                <a:cubicBezTo>
                  <a:pt x="599714" y="-56092"/>
                  <a:pt x="735816" y="28163"/>
                  <a:pt x="861785" y="0"/>
                </a:cubicBezTo>
                <a:cubicBezTo>
                  <a:pt x="987754" y="-28163"/>
                  <a:pt x="1343435" y="62151"/>
                  <a:pt x="1535745" y="0"/>
                </a:cubicBezTo>
                <a:cubicBezTo>
                  <a:pt x="1728055" y="-62151"/>
                  <a:pt x="1859728" y="10980"/>
                  <a:pt x="2027404" y="0"/>
                </a:cubicBezTo>
                <a:cubicBezTo>
                  <a:pt x="2195080" y="-10980"/>
                  <a:pt x="2369755" y="37318"/>
                  <a:pt x="2519063" y="0"/>
                </a:cubicBezTo>
                <a:cubicBezTo>
                  <a:pt x="2668371" y="-37318"/>
                  <a:pt x="3053445" y="34701"/>
                  <a:pt x="3193023" y="0"/>
                </a:cubicBezTo>
                <a:cubicBezTo>
                  <a:pt x="3332601" y="-34701"/>
                  <a:pt x="3422662" y="2372"/>
                  <a:pt x="3623915" y="0"/>
                </a:cubicBezTo>
                <a:cubicBezTo>
                  <a:pt x="3825168" y="-2372"/>
                  <a:pt x="4051062" y="75639"/>
                  <a:pt x="4297875" y="0"/>
                </a:cubicBezTo>
                <a:cubicBezTo>
                  <a:pt x="4544688" y="-75639"/>
                  <a:pt x="4738766" y="8677"/>
                  <a:pt x="4971835" y="0"/>
                </a:cubicBezTo>
                <a:cubicBezTo>
                  <a:pt x="5204904" y="-8677"/>
                  <a:pt x="5268248" y="50719"/>
                  <a:pt x="5524261" y="0"/>
                </a:cubicBezTo>
                <a:cubicBezTo>
                  <a:pt x="5780274" y="-50719"/>
                  <a:pt x="5869063" y="41214"/>
                  <a:pt x="6076687" y="0"/>
                </a:cubicBezTo>
                <a:cubicBezTo>
                  <a:pt x="6134358" y="248711"/>
                  <a:pt x="6052881" y="282919"/>
                  <a:pt x="6076687" y="524369"/>
                </a:cubicBezTo>
                <a:cubicBezTo>
                  <a:pt x="6100493" y="765819"/>
                  <a:pt x="6067577" y="765824"/>
                  <a:pt x="6076687" y="957544"/>
                </a:cubicBezTo>
                <a:cubicBezTo>
                  <a:pt x="6085797" y="1149265"/>
                  <a:pt x="6055708" y="1378704"/>
                  <a:pt x="6076687" y="1527511"/>
                </a:cubicBezTo>
                <a:cubicBezTo>
                  <a:pt x="6097666" y="1676318"/>
                  <a:pt x="6069218" y="1937803"/>
                  <a:pt x="6076687" y="2097477"/>
                </a:cubicBezTo>
                <a:cubicBezTo>
                  <a:pt x="6084156" y="2257151"/>
                  <a:pt x="6075887" y="2428840"/>
                  <a:pt x="6076687" y="2667444"/>
                </a:cubicBezTo>
                <a:cubicBezTo>
                  <a:pt x="6077487" y="2906048"/>
                  <a:pt x="6062970" y="3150841"/>
                  <a:pt x="6076687" y="3283008"/>
                </a:cubicBezTo>
                <a:cubicBezTo>
                  <a:pt x="6090404" y="3415175"/>
                  <a:pt x="6068443" y="3689283"/>
                  <a:pt x="6076687" y="3898572"/>
                </a:cubicBezTo>
                <a:cubicBezTo>
                  <a:pt x="6084931" y="4107861"/>
                  <a:pt x="6026187" y="4230175"/>
                  <a:pt x="6076687" y="4559733"/>
                </a:cubicBezTo>
                <a:cubicBezTo>
                  <a:pt x="5956730" y="4574675"/>
                  <a:pt x="5812616" y="4536455"/>
                  <a:pt x="5706562" y="4559733"/>
                </a:cubicBezTo>
                <a:cubicBezTo>
                  <a:pt x="5600509" y="4583011"/>
                  <a:pt x="5352432" y="4544317"/>
                  <a:pt x="5032602" y="4559733"/>
                </a:cubicBezTo>
                <a:cubicBezTo>
                  <a:pt x="4712772" y="4575149"/>
                  <a:pt x="4678142" y="4499839"/>
                  <a:pt x="4480176" y="4559733"/>
                </a:cubicBezTo>
                <a:cubicBezTo>
                  <a:pt x="4282210" y="4619627"/>
                  <a:pt x="4139295" y="4510221"/>
                  <a:pt x="4049283" y="4559733"/>
                </a:cubicBezTo>
                <a:cubicBezTo>
                  <a:pt x="3959271" y="4609245"/>
                  <a:pt x="3718122" y="4494011"/>
                  <a:pt x="3496857" y="4559733"/>
                </a:cubicBezTo>
                <a:cubicBezTo>
                  <a:pt x="3275592" y="4625455"/>
                  <a:pt x="3296103" y="4557594"/>
                  <a:pt x="3126732" y="4559733"/>
                </a:cubicBezTo>
                <a:cubicBezTo>
                  <a:pt x="2957361" y="4561872"/>
                  <a:pt x="2859473" y="4559566"/>
                  <a:pt x="2756606" y="4559733"/>
                </a:cubicBezTo>
                <a:cubicBezTo>
                  <a:pt x="2653739" y="4559900"/>
                  <a:pt x="2412166" y="4539112"/>
                  <a:pt x="2204180" y="4559733"/>
                </a:cubicBezTo>
                <a:cubicBezTo>
                  <a:pt x="1996194" y="4580354"/>
                  <a:pt x="1865801" y="4521175"/>
                  <a:pt x="1773288" y="4559733"/>
                </a:cubicBezTo>
                <a:cubicBezTo>
                  <a:pt x="1680775" y="4598291"/>
                  <a:pt x="1303224" y="4506012"/>
                  <a:pt x="1160095" y="4559733"/>
                </a:cubicBezTo>
                <a:cubicBezTo>
                  <a:pt x="1016966" y="4613454"/>
                  <a:pt x="866045" y="4545060"/>
                  <a:pt x="729202" y="4559733"/>
                </a:cubicBezTo>
                <a:cubicBezTo>
                  <a:pt x="592359" y="4574406"/>
                  <a:pt x="323820" y="4537607"/>
                  <a:pt x="0" y="4559733"/>
                </a:cubicBezTo>
                <a:cubicBezTo>
                  <a:pt x="-3350" y="4448289"/>
                  <a:pt x="32755" y="4274772"/>
                  <a:pt x="0" y="4126558"/>
                </a:cubicBezTo>
                <a:cubicBezTo>
                  <a:pt x="-32755" y="3978345"/>
                  <a:pt x="45471" y="3827460"/>
                  <a:pt x="0" y="3647786"/>
                </a:cubicBezTo>
                <a:cubicBezTo>
                  <a:pt x="-45471" y="3468112"/>
                  <a:pt x="38745" y="3199957"/>
                  <a:pt x="0" y="3032222"/>
                </a:cubicBezTo>
                <a:cubicBezTo>
                  <a:pt x="-38745" y="2864487"/>
                  <a:pt x="76562" y="2536355"/>
                  <a:pt x="0" y="2371061"/>
                </a:cubicBezTo>
                <a:cubicBezTo>
                  <a:pt x="-76562" y="2205767"/>
                  <a:pt x="39992" y="2091640"/>
                  <a:pt x="0" y="1846692"/>
                </a:cubicBezTo>
                <a:cubicBezTo>
                  <a:pt x="-39992" y="1601744"/>
                  <a:pt x="50897" y="1335868"/>
                  <a:pt x="0" y="1185531"/>
                </a:cubicBezTo>
                <a:cubicBezTo>
                  <a:pt x="-50897" y="1035194"/>
                  <a:pt x="17645" y="873476"/>
                  <a:pt x="0" y="706759"/>
                </a:cubicBezTo>
                <a:cubicBezTo>
                  <a:pt x="-17645" y="540042"/>
                  <a:pt x="80362" y="172398"/>
                  <a:pt x="0" y="0"/>
                </a:cubicBezTo>
                <a:close/>
              </a:path>
            </a:pathLst>
          </a:custGeom>
          <a:noFill/>
          <a:ln w="79375">
            <a:gradFill flip="none" rotWithShape="1">
              <a:gsLst>
                <a:gs pos="86000">
                  <a:schemeClr val="accent1">
                    <a:lumMod val="5000"/>
                    <a:lumOff val="95000"/>
                  </a:schemeClr>
                </a:gs>
                <a:gs pos="19000">
                  <a:srgbClr val="0559AA"/>
                </a:gs>
              </a:gsLst>
              <a:lin ang="8100000" scaled="1"/>
              <a:tileRect/>
            </a:gradFill>
            <a:extLst>
              <a:ext uri="{C807C97D-BFC1-408E-A445-0C87EB9F89A2}">
                <ask:lineSketchStyleProps xmlns:ask="http://schemas.microsoft.com/office/drawing/2018/sketchyshapes" sd="1219033472">
                  <a:prstGeom prst="rect">
                    <a:avLst/>
                  </a:prstGeom>
                  <ask:type>
                    <ask:lineSketchScribble/>
                  </ask:type>
                </ask:lineSketchStyleProps>
              </a:ext>
            </a:extLst>
          </a:ln>
        </p:spPr>
      </p:pic>
      <p:sp>
        <p:nvSpPr>
          <p:cNvPr id="4" name="Oval 3">
            <a:extLst>
              <a:ext uri="{FF2B5EF4-FFF2-40B4-BE49-F238E27FC236}">
                <a16:creationId xmlns:a16="http://schemas.microsoft.com/office/drawing/2014/main" id="{C939CB34-60D6-52AF-7D21-9A603F5B8111}"/>
              </a:ext>
            </a:extLst>
          </p:cNvPr>
          <p:cNvSpPr/>
          <p:nvPr/>
        </p:nvSpPr>
        <p:spPr>
          <a:xfrm rot="10800000">
            <a:off x="9804401" y="4484459"/>
            <a:ext cx="2387599" cy="2387599"/>
          </a:xfrm>
          <a:prstGeom prst="ellipse">
            <a:avLst/>
          </a:prstGeom>
          <a:gradFill>
            <a:gsLst>
              <a:gs pos="0">
                <a:srgbClr val="0559AA"/>
              </a:gs>
              <a:gs pos="100000">
                <a:srgbClr val="5891C6"/>
              </a:gs>
            </a:gsLst>
            <a:lin ang="0" scaled="1"/>
          </a:gra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E"/>
          </a:p>
        </p:txBody>
      </p:sp>
      <p:pic>
        <p:nvPicPr>
          <p:cNvPr id="5" name="Picture 2" descr="Pilot Collection - Pilot Pens &amp; Bottled Inks">
            <a:extLst>
              <a:ext uri="{FF2B5EF4-FFF2-40B4-BE49-F238E27FC236}">
                <a16:creationId xmlns:a16="http://schemas.microsoft.com/office/drawing/2014/main" id="{06F3519E-446A-D7AA-A039-D89928A8ABD4}"/>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1" t="31905" r="70715" b="38809"/>
          <a:stretch/>
        </p:blipFill>
        <p:spPr bwMode="auto">
          <a:xfrm>
            <a:off x="10164325" y="4828055"/>
            <a:ext cx="1664820" cy="1664820"/>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descr="Frixion | Pilot">
            <a:extLst>
              <a:ext uri="{FF2B5EF4-FFF2-40B4-BE49-F238E27FC236}">
                <a16:creationId xmlns:a16="http://schemas.microsoft.com/office/drawing/2014/main" id="{47AD0D7F-2E84-48FC-2121-4CCB40AF3EE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063162" y="5485290"/>
            <a:ext cx="2592964" cy="1147705"/>
          </a:xfrm>
          <a:prstGeom prst="rect">
            <a:avLst/>
          </a:prstGeom>
          <a:noFill/>
          <a:ln>
            <a:noFill/>
          </a:ln>
          <a:effectLst>
            <a:outerShdw blurRad="56773" dist="84165" dir="4380000" sx="102000" sy="102000" algn="tl" rotWithShape="0">
              <a:prstClr val="black">
                <a:alpha val="77129"/>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51133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3F6139-FA7F-56AF-A0B7-42463E87741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A7FE0C7-6325-5020-54F8-C0006E61A0A8}"/>
              </a:ext>
            </a:extLst>
          </p:cNvPr>
          <p:cNvSpPr>
            <a:spLocks noGrp="1"/>
          </p:cNvSpPr>
          <p:nvPr>
            <p:ph type="title"/>
          </p:nvPr>
        </p:nvSpPr>
        <p:spPr>
          <a:solidFill>
            <a:schemeClr val="bg1"/>
          </a:solidFill>
        </p:spPr>
        <p:txBody>
          <a:bodyPr/>
          <a:lstStyle/>
          <a:p>
            <a:r>
              <a:rPr lang="en-AE" dirty="0"/>
              <a:t>Target Audience for the FriXion Ball Clicker</a:t>
            </a:r>
          </a:p>
        </p:txBody>
      </p:sp>
      <p:sp>
        <p:nvSpPr>
          <p:cNvPr id="3" name="Content Placeholder 2">
            <a:extLst>
              <a:ext uri="{FF2B5EF4-FFF2-40B4-BE49-F238E27FC236}">
                <a16:creationId xmlns:a16="http://schemas.microsoft.com/office/drawing/2014/main" id="{1F9F5ED9-B6CA-8305-16BB-EE70B801FDDE}"/>
              </a:ext>
            </a:extLst>
          </p:cNvPr>
          <p:cNvSpPr>
            <a:spLocks noGrp="1"/>
          </p:cNvSpPr>
          <p:nvPr>
            <p:ph idx="1"/>
          </p:nvPr>
        </p:nvSpPr>
        <p:spPr>
          <a:xfrm>
            <a:off x="838200" y="2501900"/>
            <a:ext cx="10515600" cy="1603375"/>
          </a:xfrm>
        </p:spPr>
        <p:txBody>
          <a:bodyPr numCol="1">
            <a:normAutofit/>
          </a:bodyPr>
          <a:lstStyle/>
          <a:p>
            <a:pPr marL="0" indent="0" algn="ctr">
              <a:buNone/>
            </a:pPr>
            <a:r>
              <a:rPr lang="en-AE" dirty="0"/>
              <a:t>School/College Students</a:t>
            </a:r>
          </a:p>
          <a:p>
            <a:pPr marL="0" indent="0" algn="ctr">
              <a:buNone/>
            </a:pPr>
            <a:r>
              <a:rPr lang="en-AE" dirty="0"/>
              <a:t>Mainly targetted to age 15-22</a:t>
            </a:r>
          </a:p>
          <a:p>
            <a:pPr marL="0" indent="0" algn="ctr">
              <a:buNone/>
            </a:pPr>
            <a:r>
              <a:rPr lang="en-AE" dirty="0"/>
              <a:t>Helps the students take notes and erase mistakes</a:t>
            </a:r>
          </a:p>
        </p:txBody>
      </p:sp>
      <p:sp>
        <p:nvSpPr>
          <p:cNvPr id="4" name="Oval 3">
            <a:extLst>
              <a:ext uri="{FF2B5EF4-FFF2-40B4-BE49-F238E27FC236}">
                <a16:creationId xmlns:a16="http://schemas.microsoft.com/office/drawing/2014/main" id="{49D8D52C-725F-2CDB-ED3A-41CE44E3DB90}"/>
              </a:ext>
            </a:extLst>
          </p:cNvPr>
          <p:cNvSpPr/>
          <p:nvPr/>
        </p:nvSpPr>
        <p:spPr>
          <a:xfrm rot="10800000">
            <a:off x="9804401" y="4484459"/>
            <a:ext cx="2387599" cy="2387599"/>
          </a:xfrm>
          <a:prstGeom prst="ellipse">
            <a:avLst/>
          </a:prstGeom>
          <a:gradFill>
            <a:gsLst>
              <a:gs pos="0">
                <a:srgbClr val="0559AA"/>
              </a:gs>
              <a:gs pos="100000">
                <a:srgbClr val="5891C6"/>
              </a:gs>
            </a:gsLst>
            <a:lin ang="0" scaled="1"/>
          </a:gra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E"/>
          </a:p>
        </p:txBody>
      </p:sp>
      <p:pic>
        <p:nvPicPr>
          <p:cNvPr id="5" name="Picture 2" descr="Pilot Collection - Pilot Pens &amp; Bottled Inks">
            <a:extLst>
              <a:ext uri="{FF2B5EF4-FFF2-40B4-BE49-F238E27FC236}">
                <a16:creationId xmlns:a16="http://schemas.microsoft.com/office/drawing/2014/main" id="{8E378A88-A74E-BE5A-1E1E-CE0AD35E60B4}"/>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 t="31905" r="70715" b="38809"/>
          <a:stretch/>
        </p:blipFill>
        <p:spPr bwMode="auto">
          <a:xfrm>
            <a:off x="10164325" y="4828055"/>
            <a:ext cx="1664820" cy="166482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Frixion | Pilot">
            <a:extLst>
              <a:ext uri="{FF2B5EF4-FFF2-40B4-BE49-F238E27FC236}">
                <a16:creationId xmlns:a16="http://schemas.microsoft.com/office/drawing/2014/main" id="{68DF26BD-8D7B-5433-DE0F-0E53F18E934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14887" y="5499578"/>
            <a:ext cx="2592964" cy="1147705"/>
          </a:xfrm>
          <a:prstGeom prst="rect">
            <a:avLst/>
          </a:prstGeom>
          <a:noFill/>
          <a:ln>
            <a:noFill/>
          </a:ln>
          <a:effectLst>
            <a:outerShdw blurRad="56773" dist="84165" dir="4380000" sx="102000" sy="102000" algn="tl" rotWithShape="0">
              <a:prstClr val="black">
                <a:alpha val="77129"/>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496178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9850A3-17BB-A856-C55E-EFC3AE6F445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6538040-6912-DA6A-FD79-5AF6537EA20C}"/>
              </a:ext>
            </a:extLst>
          </p:cNvPr>
          <p:cNvSpPr>
            <a:spLocks noGrp="1"/>
          </p:cNvSpPr>
          <p:nvPr>
            <p:ph type="title"/>
          </p:nvPr>
        </p:nvSpPr>
        <p:spPr>
          <a:gradFill>
            <a:gsLst>
              <a:gs pos="32000">
                <a:schemeClr val="bg1"/>
              </a:gs>
              <a:gs pos="42000">
                <a:schemeClr val="bg1">
                  <a:alpha val="0"/>
                </a:schemeClr>
              </a:gs>
            </a:gsLst>
            <a:lin ang="0" scaled="1"/>
          </a:gradFill>
        </p:spPr>
        <p:txBody>
          <a:bodyPr/>
          <a:lstStyle/>
          <a:p>
            <a:r>
              <a:rPr lang="en-AE" dirty="0"/>
              <a:t>Strategy (CTB)</a:t>
            </a:r>
          </a:p>
        </p:txBody>
      </p:sp>
      <p:sp>
        <p:nvSpPr>
          <p:cNvPr id="3" name="Content Placeholder 2">
            <a:extLst>
              <a:ext uri="{FF2B5EF4-FFF2-40B4-BE49-F238E27FC236}">
                <a16:creationId xmlns:a16="http://schemas.microsoft.com/office/drawing/2014/main" id="{7430A3C3-57C1-B071-BC7D-A8E7BC2D4901}"/>
              </a:ext>
            </a:extLst>
          </p:cNvPr>
          <p:cNvSpPr>
            <a:spLocks noGrp="1"/>
          </p:cNvSpPr>
          <p:nvPr>
            <p:ph idx="1"/>
          </p:nvPr>
        </p:nvSpPr>
        <p:spPr>
          <a:xfrm>
            <a:off x="838200" y="1825625"/>
            <a:ext cx="10515600" cy="1325563"/>
          </a:xfrm>
        </p:spPr>
        <p:txBody>
          <a:bodyPr/>
          <a:lstStyle/>
          <a:p>
            <a:pPr marL="0" indent="0">
              <a:buNone/>
            </a:pPr>
            <a:r>
              <a:rPr lang="en-AE" dirty="0"/>
              <a:t>Convince 15-22 year old students to buy the FriXion Ball Clicker because it will help them take cleaner handwritten notes with the help of the eraseable ink.</a:t>
            </a:r>
          </a:p>
        </p:txBody>
      </p:sp>
      <p:sp>
        <p:nvSpPr>
          <p:cNvPr id="4" name="Oval 3">
            <a:extLst>
              <a:ext uri="{FF2B5EF4-FFF2-40B4-BE49-F238E27FC236}">
                <a16:creationId xmlns:a16="http://schemas.microsoft.com/office/drawing/2014/main" id="{731B0C72-E5E0-7CFB-1AB5-BE9D29830A7F}"/>
              </a:ext>
            </a:extLst>
          </p:cNvPr>
          <p:cNvSpPr/>
          <p:nvPr/>
        </p:nvSpPr>
        <p:spPr>
          <a:xfrm rot="10800000">
            <a:off x="9804401" y="4484459"/>
            <a:ext cx="2387599" cy="2387599"/>
          </a:xfrm>
          <a:prstGeom prst="ellipse">
            <a:avLst/>
          </a:prstGeom>
          <a:gradFill>
            <a:gsLst>
              <a:gs pos="0">
                <a:srgbClr val="0559AA"/>
              </a:gs>
              <a:gs pos="100000">
                <a:srgbClr val="5891C6"/>
              </a:gs>
            </a:gsLst>
            <a:lin ang="0" scaled="1"/>
          </a:gra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E"/>
          </a:p>
        </p:txBody>
      </p:sp>
      <p:pic>
        <p:nvPicPr>
          <p:cNvPr id="5" name="Picture 2" descr="Pilot Collection - Pilot Pens &amp; Bottled Inks">
            <a:extLst>
              <a:ext uri="{FF2B5EF4-FFF2-40B4-BE49-F238E27FC236}">
                <a16:creationId xmlns:a16="http://schemas.microsoft.com/office/drawing/2014/main" id="{1D745387-6003-1C49-CC2B-181BF56C6994}"/>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 t="31905" r="70715" b="38809"/>
          <a:stretch/>
        </p:blipFill>
        <p:spPr bwMode="auto">
          <a:xfrm>
            <a:off x="10164325" y="4828055"/>
            <a:ext cx="1664820" cy="166482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Frixion | Pilot">
            <a:extLst>
              <a:ext uri="{FF2B5EF4-FFF2-40B4-BE49-F238E27FC236}">
                <a16:creationId xmlns:a16="http://schemas.microsoft.com/office/drawing/2014/main" id="{5A10FE37-7DF7-0759-D83D-072DEF949C3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14887" y="5499578"/>
            <a:ext cx="2592964" cy="1147705"/>
          </a:xfrm>
          <a:prstGeom prst="rect">
            <a:avLst/>
          </a:prstGeom>
          <a:noFill/>
          <a:ln>
            <a:noFill/>
          </a:ln>
          <a:effectLst>
            <a:outerShdw blurRad="56773" dist="84165" dir="4380000" sx="102000" sy="102000" algn="tl" rotWithShape="0">
              <a:prstClr val="black">
                <a:alpha val="77129"/>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06195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EDA764-FA1F-A917-18A2-2F65BF81E92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471D895-80DB-33F7-1BEB-8A18FF2D33F4}"/>
              </a:ext>
            </a:extLst>
          </p:cNvPr>
          <p:cNvSpPr>
            <a:spLocks noGrp="1"/>
          </p:cNvSpPr>
          <p:nvPr>
            <p:ph type="title"/>
          </p:nvPr>
        </p:nvSpPr>
        <p:spPr>
          <a:gradFill>
            <a:gsLst>
              <a:gs pos="39000">
                <a:schemeClr val="bg1"/>
              </a:gs>
              <a:gs pos="50000">
                <a:schemeClr val="bg1">
                  <a:alpha val="0"/>
                </a:schemeClr>
              </a:gs>
            </a:gsLst>
            <a:lin ang="0" scaled="1"/>
          </a:gradFill>
        </p:spPr>
        <p:txBody>
          <a:bodyPr/>
          <a:lstStyle/>
          <a:p>
            <a:r>
              <a:rPr lang="en-AE" dirty="0"/>
              <a:t>Brand Character</a:t>
            </a:r>
          </a:p>
        </p:txBody>
      </p:sp>
      <p:sp>
        <p:nvSpPr>
          <p:cNvPr id="3" name="Content Placeholder 2">
            <a:extLst>
              <a:ext uri="{FF2B5EF4-FFF2-40B4-BE49-F238E27FC236}">
                <a16:creationId xmlns:a16="http://schemas.microsoft.com/office/drawing/2014/main" id="{5373FA5A-1732-18B5-DE17-BD9C1C6A03D8}"/>
              </a:ext>
            </a:extLst>
          </p:cNvPr>
          <p:cNvSpPr>
            <a:spLocks noGrp="1"/>
          </p:cNvSpPr>
          <p:nvPr>
            <p:ph idx="1"/>
          </p:nvPr>
        </p:nvSpPr>
        <p:spPr>
          <a:xfrm>
            <a:off x="838199" y="1825625"/>
            <a:ext cx="11215255" cy="4351338"/>
          </a:xfrm>
        </p:spPr>
        <p:txBody>
          <a:bodyPr>
            <a:normAutofit fontScale="92500"/>
          </a:bodyPr>
          <a:lstStyle/>
          <a:p>
            <a:pPr>
              <a:lnSpc>
                <a:spcPct val="150000"/>
              </a:lnSpc>
            </a:pPr>
            <a:r>
              <a:rPr lang="en-AE" dirty="0"/>
              <a:t>Name – Mrs. Frix (First name will be unknown)</a:t>
            </a:r>
          </a:p>
          <a:p>
            <a:pPr>
              <a:lnSpc>
                <a:spcPct val="150000"/>
              </a:lnSpc>
            </a:pPr>
            <a:r>
              <a:rPr lang="en-AE" dirty="0"/>
              <a:t>Who is she? – Highschool Teacher, mainly science but can teach anything</a:t>
            </a:r>
          </a:p>
          <a:p>
            <a:pPr>
              <a:lnSpc>
                <a:spcPct val="150000"/>
              </a:lnSpc>
            </a:pPr>
            <a:r>
              <a:rPr lang="en-US" dirty="0"/>
              <a:t>A</a:t>
            </a:r>
            <a:r>
              <a:rPr lang="en-AE" dirty="0"/>
              <a:t>ge - 42</a:t>
            </a:r>
          </a:p>
          <a:p>
            <a:pPr>
              <a:lnSpc>
                <a:spcPct val="150000"/>
              </a:lnSpc>
            </a:pPr>
            <a:r>
              <a:rPr lang="en-AE" dirty="0"/>
              <a:t>Archetype – Ruler</a:t>
            </a:r>
          </a:p>
          <a:p>
            <a:pPr>
              <a:lnSpc>
                <a:spcPct val="110000"/>
              </a:lnSpc>
            </a:pPr>
            <a:r>
              <a:rPr lang="en-AE" dirty="0"/>
              <a:t>Personality – Angry at everyone, gullible, doesn’t have a sense of humor</a:t>
            </a:r>
          </a:p>
          <a:p>
            <a:endParaRPr lang="en-AE" dirty="0"/>
          </a:p>
        </p:txBody>
      </p:sp>
    </p:spTree>
    <p:extLst>
      <p:ext uri="{BB962C8B-B14F-4D97-AF65-F5344CB8AC3E}">
        <p14:creationId xmlns:p14="http://schemas.microsoft.com/office/powerpoint/2010/main" val="31197960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2200</TotalTime>
  <Words>1027</Words>
  <Application>Microsoft Macintosh PowerPoint</Application>
  <PresentationFormat>Widescreen</PresentationFormat>
  <Paragraphs>101</Paragraphs>
  <Slides>16</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Aptos</vt:lpstr>
      <vt:lpstr>Aptos Display</vt:lpstr>
      <vt:lpstr>Arial</vt:lpstr>
      <vt:lpstr>Office Theme</vt:lpstr>
      <vt:lpstr>PILOT – FriXion Ball Clicker</vt:lpstr>
      <vt:lpstr>Agenda</vt:lpstr>
      <vt:lpstr>PILOT Background</vt:lpstr>
      <vt:lpstr>FriXion Background</vt:lpstr>
      <vt:lpstr>All FriXion Pens and beyond</vt:lpstr>
      <vt:lpstr>How the FriXion Pens erase</vt:lpstr>
      <vt:lpstr>Target Audience for the FriXion Ball Clicker</vt:lpstr>
      <vt:lpstr>Strategy (CTB)</vt:lpstr>
      <vt:lpstr>Brand Character</vt:lpstr>
      <vt:lpstr>Mrs. Frix (Backstory)</vt:lpstr>
      <vt:lpstr>Character Scenario</vt:lpstr>
      <vt:lpstr>Scenario</vt:lpstr>
      <vt:lpstr>Creative Execution</vt:lpstr>
      <vt:lpstr>IMC PR (U for Umm What?)</vt:lpstr>
      <vt:lpstr>IMC Sales Promotion (U for Umm What?)</vt:lpstr>
      <vt:lpstr>Summary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Mahin Karani</dc:creator>
  <cp:lastModifiedBy>Mahin Karani</cp:lastModifiedBy>
  <cp:revision>4</cp:revision>
  <dcterms:created xsi:type="dcterms:W3CDTF">2025-03-10T16:52:05Z</dcterms:created>
  <dcterms:modified xsi:type="dcterms:W3CDTF">2025-03-20T02:27:56Z</dcterms:modified>
</cp:coreProperties>
</file>